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6" r:id="rId2"/>
  </p:sldMasterIdLst>
  <p:notesMasterIdLst>
    <p:notesMasterId r:id="rId22"/>
  </p:notesMasterIdLst>
  <p:handoutMasterIdLst>
    <p:handoutMasterId r:id="rId23"/>
  </p:handoutMasterIdLst>
  <p:sldIdLst>
    <p:sldId id="3213" r:id="rId3"/>
    <p:sldId id="3190" r:id="rId4"/>
    <p:sldId id="3192" r:id="rId5"/>
    <p:sldId id="3237" r:id="rId6"/>
    <p:sldId id="3211" r:id="rId7"/>
    <p:sldId id="3238" r:id="rId8"/>
    <p:sldId id="3252" r:id="rId9"/>
    <p:sldId id="3251" r:id="rId10"/>
    <p:sldId id="3206" r:id="rId11"/>
    <p:sldId id="3255" r:id="rId12"/>
    <p:sldId id="3257" r:id="rId13"/>
    <p:sldId id="3258" r:id="rId14"/>
    <p:sldId id="3259" r:id="rId15"/>
    <p:sldId id="3260" r:id="rId16"/>
    <p:sldId id="3239" r:id="rId17"/>
    <p:sldId id="3205" r:id="rId18"/>
    <p:sldId id="3256" r:id="rId19"/>
    <p:sldId id="3208" r:id="rId20"/>
    <p:sldId id="3215" r:id="rId21"/>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C684DC81-D2C3-44A6-8941-05B53D2E0557}">
          <p14:sldIdLst>
            <p14:sldId id="3213"/>
            <p14:sldId id="3190"/>
            <p14:sldId id="3192"/>
            <p14:sldId id="3237"/>
            <p14:sldId id="3211"/>
            <p14:sldId id="3238"/>
            <p14:sldId id="3252"/>
            <p14:sldId id="3251"/>
            <p14:sldId id="3206"/>
            <p14:sldId id="3255"/>
            <p14:sldId id="3257"/>
            <p14:sldId id="3258"/>
            <p14:sldId id="3259"/>
            <p14:sldId id="3260"/>
            <p14:sldId id="3239"/>
            <p14:sldId id="3205"/>
            <p14:sldId id="3256"/>
            <p14:sldId id="3208"/>
          </p14:sldIdLst>
        </p14:section>
        <p14:section name="封底" id="{843E591D-6EE2-4691-951C-C0C689F22170}">
          <p14:sldIdLst>
            <p14:sldId id="3215"/>
          </p14:sldIdLst>
        </p14:section>
      </p14:sectionLst>
    </p:ext>
    <p:ext uri="{EFAFB233-063F-42B5-8137-9DF3F51BA10A}">
      <p15:sldGuideLst xmlns:p15="http://schemas.microsoft.com/office/powerpoint/2012/main">
        <p15:guide id="1" pos="3863">
          <p15:clr>
            <a:srgbClr val="A4A3A4"/>
          </p15:clr>
        </p15:guide>
        <p15:guide id="2" orient="horz" pos="3816">
          <p15:clr>
            <a:srgbClr val="A4A3A4"/>
          </p15:clr>
        </p15:guide>
        <p15:guide id="3" orient="horz" pos="4224">
          <p15:clr>
            <a:srgbClr val="A4A3A4"/>
          </p15:clr>
        </p15:guide>
        <p15:guide id="4" pos="2230">
          <p15:clr>
            <a:srgbClr val="A4A3A4"/>
          </p15:clr>
        </p15:guide>
        <p15:guide id="5" pos="4135">
          <p15:clr>
            <a:srgbClr val="A4A3A4"/>
          </p15:clr>
        </p15:guide>
        <p15:guide id="6" pos="5949">
          <p15:clr>
            <a:srgbClr val="A4A3A4"/>
          </p15:clr>
        </p15:guide>
        <p15:guide id="7" pos="6425">
          <p15:clr>
            <a:srgbClr val="A4A3A4"/>
          </p15:clr>
        </p15:guide>
        <p15:guide id="8" pos="2343">
          <p15:clr>
            <a:srgbClr val="A4A3A4"/>
          </p15:clr>
        </p15:guide>
        <p15:guide id="9" orient="horz" pos="333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78FC5"/>
    <a:srgbClr val="4473B3"/>
    <a:srgbClr val="DFE3F1"/>
    <a:srgbClr val="05449A"/>
    <a:srgbClr val="004098"/>
    <a:srgbClr val="9AB3D6"/>
    <a:srgbClr val="1A53A2"/>
    <a:srgbClr val="339FDB"/>
    <a:srgbClr val="3366AC"/>
    <a:srgbClr val="1A93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10" autoAdjust="0"/>
    <p:restoredTop sz="94173" autoAdjust="0"/>
  </p:normalViewPr>
  <p:slideViewPr>
    <p:cSldViewPr snapToGrid="0" showGuides="1">
      <p:cViewPr varScale="1">
        <p:scale>
          <a:sx n="86" d="100"/>
          <a:sy n="86" d="100"/>
        </p:scale>
        <p:origin x="485" y="0"/>
      </p:cViewPr>
      <p:guideLst>
        <p:guide pos="3863"/>
        <p:guide orient="horz" pos="3816"/>
        <p:guide orient="horz" pos="4224"/>
        <p:guide pos="2230"/>
        <p:guide pos="4135"/>
        <p:guide pos="5949"/>
        <p:guide pos="6425"/>
        <p:guide pos="2343"/>
        <p:guide orient="horz" pos="3339"/>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p:cViewPr varScale="1">
        <p:scale>
          <a:sx n="52" d="100"/>
          <a:sy n="52" d="100"/>
        </p:scale>
        <p:origin x="1236"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t>23/9/10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t>23/9/10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在这里加一个网址</a:t>
            </a:r>
          </a:p>
        </p:txBody>
      </p:sp>
      <p:sp>
        <p:nvSpPr>
          <p:cNvPr id="4" name="灯片编号占位符 3"/>
          <p:cNvSpPr>
            <a:spLocks noGrp="1"/>
          </p:cNvSpPr>
          <p:nvPr>
            <p:ph type="sldNum" sz="quarter" idx="5"/>
          </p:nvPr>
        </p:nvSpPr>
        <p:spPr/>
        <p:txBody>
          <a:bodyPr/>
          <a:lstStyle/>
          <a:p>
            <a:fld id="{6E0D5545-95D4-489F-B8ED-7EAFA774B567}" type="slidenum">
              <a:rPr lang="zh-CN" altLang="en-US" smtClean="0"/>
              <a:t>3</a:t>
            </a:fld>
            <a:endParaRPr lang="zh-CN" altLang="en-US"/>
          </a:p>
        </p:txBody>
      </p:sp>
    </p:spTree>
    <p:extLst>
      <p:ext uri="{BB962C8B-B14F-4D97-AF65-F5344CB8AC3E}">
        <p14:creationId xmlns:p14="http://schemas.microsoft.com/office/powerpoint/2010/main" val="23360641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2.png"/><Relationship Id="rId18" Type="http://schemas.microsoft.com/office/2007/relationships/hdphoto" Target="../media/hdphoto7.wdp"/><Relationship Id="rId3" Type="http://schemas.microsoft.com/office/2007/relationships/hdphoto" Target="../media/hdphoto1.wdp"/><Relationship Id="rId21" Type="http://schemas.openxmlformats.org/officeDocument/2006/relationships/image" Target="../media/image16.png"/><Relationship Id="rId7" Type="http://schemas.microsoft.com/office/2007/relationships/hdphoto" Target="../media/hdphoto3.wdp"/><Relationship Id="rId12" Type="http://schemas.openxmlformats.org/officeDocument/2006/relationships/image" Target="../media/image11.jpeg"/><Relationship Id="rId17" Type="http://schemas.openxmlformats.org/officeDocument/2006/relationships/image" Target="../media/image14.png"/><Relationship Id="rId2" Type="http://schemas.openxmlformats.org/officeDocument/2006/relationships/image" Target="../media/image5.png"/><Relationship Id="rId16" Type="http://schemas.microsoft.com/office/2007/relationships/hdphoto" Target="../media/hdphoto6.wdp"/><Relationship Id="rId20" Type="http://schemas.microsoft.com/office/2007/relationships/hdphoto" Target="../media/hdphoto8.wdp"/><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0.jpeg"/><Relationship Id="rId5" Type="http://schemas.microsoft.com/office/2007/relationships/hdphoto" Target="../media/hdphoto2.wdp"/><Relationship Id="rId15" Type="http://schemas.openxmlformats.org/officeDocument/2006/relationships/image" Target="../media/image13.png"/><Relationship Id="rId23" Type="http://schemas.openxmlformats.org/officeDocument/2006/relationships/image" Target="../media/image2.png"/><Relationship Id="rId10" Type="http://schemas.openxmlformats.org/officeDocument/2006/relationships/image" Target="../media/image9.jpeg"/><Relationship Id="rId19" Type="http://schemas.openxmlformats.org/officeDocument/2006/relationships/image" Target="../media/image15.png"/><Relationship Id="rId4" Type="http://schemas.openxmlformats.org/officeDocument/2006/relationships/image" Target="../media/image6.png"/><Relationship Id="rId9" Type="http://schemas.microsoft.com/office/2007/relationships/hdphoto" Target="../media/hdphoto4.wdp"/><Relationship Id="rId14" Type="http://schemas.microsoft.com/office/2007/relationships/hdphoto" Target="../media/hdphoto5.wdp"/><Relationship Id="rId22" Type="http://schemas.microsoft.com/office/2007/relationships/hdphoto" Target="../media/hdphoto9.wdp"/></Relationships>
</file>

<file path=ppt/slideLayouts/_rels/slideLayout4.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18.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a:xfrm>
            <a:off x="1" y="1208949"/>
            <a:ext cx="12191999" cy="2629391"/>
          </a:xfrm>
          <a:prstGeom prst="rect">
            <a:avLst/>
          </a:prstGeom>
          <a:solidFill>
            <a:srgbClr val="004098">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p:cNvSpPr>
            <a:spLocks noGrp="1"/>
          </p:cNvSpPr>
          <p:nvPr>
            <p:ph type="sldNum" sz="quarter" idx="10"/>
          </p:nvPr>
        </p:nvSpPr>
        <p:spPr/>
        <p:txBody>
          <a:bodyPr/>
          <a:lstStyle/>
          <a:p>
            <a:fld id="{548644C6-89F0-466C-949F-E70AD72679A8}" type="slidenum">
              <a:rPr lang="zh-CN" altLang="en-US" smtClean="0"/>
              <a:t>‹#›</a:t>
            </a:fld>
            <a:endParaRPr lang="zh-CN" altLang="en-US"/>
          </a:p>
        </p:txBody>
      </p:sp>
      <p:pic>
        <p:nvPicPr>
          <p:cNvPr id="41" name="图片 40"/>
          <p:cNvPicPr>
            <a:picLocks noChangeAspect="1"/>
          </p:cNvPicPr>
          <p:nvPr userDrawn="1"/>
        </p:nvPicPr>
        <p:blipFill rotWithShape="1">
          <a:blip r:embed="rId2">
            <a:extLst>
              <a:ext uri="{28A0092B-C50C-407E-A947-70E740481C1C}">
                <a14:useLocalDpi xmlns:a14="http://schemas.microsoft.com/office/drawing/2010/main" val="0"/>
              </a:ext>
            </a:extLst>
          </a:blip>
          <a:srcRect t="29711" b="19247"/>
          <a:stretch>
            <a:fillRect/>
          </a:stretch>
        </p:blipFill>
        <p:spPr>
          <a:xfrm>
            <a:off x="-1" y="5185556"/>
            <a:ext cx="12192000" cy="1672444"/>
          </a:xfrm>
          <a:prstGeom prst="rect">
            <a:avLst/>
          </a:prstGeom>
        </p:spPr>
      </p:pic>
      <p:pic>
        <p:nvPicPr>
          <p:cNvPr id="26" name="图片 25" descr="图片包含 户外, 标牌, 黑色&#10;&#10;自动生成的说明"/>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453285" y="1682398"/>
            <a:ext cx="976744" cy="976744"/>
          </a:xfrm>
          <a:prstGeom prst="rect">
            <a:avLst/>
          </a:prstGeom>
        </p:spPr>
      </p:pic>
      <p:cxnSp>
        <p:nvCxnSpPr>
          <p:cNvPr id="4" name="直接连接符 3"/>
          <p:cNvCxnSpPr/>
          <p:nvPr userDrawn="1"/>
        </p:nvCxnSpPr>
        <p:spPr>
          <a:xfrm>
            <a:off x="2244437" y="4753366"/>
            <a:ext cx="7703127" cy="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73" name="图片 72"/>
          <p:cNvPicPr>
            <a:picLocks noChangeAspect="1"/>
          </p:cNvPicPr>
          <p:nvPr userDrawn="1"/>
        </p:nvPicPr>
        <p:blipFill rotWithShape="1">
          <a:blip r:embed="rId4" cstate="print">
            <a:duotone>
              <a:prstClr val="black"/>
              <a:srgbClr val="014098">
                <a:tint val="45000"/>
                <a:satMod val="400000"/>
              </a:srgbClr>
            </a:duotone>
          </a:blip>
          <a:srcRect r="1346"/>
          <a:stretch>
            <a:fillRect/>
          </a:stretch>
        </p:blipFill>
        <p:spPr>
          <a:xfrm>
            <a:off x="12549" y="274183"/>
            <a:ext cx="12166903" cy="411617"/>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9" name="矩形 8"/>
          <p:cNvSpPr/>
          <p:nvPr userDrawn="1"/>
        </p:nvSpPr>
        <p:spPr>
          <a:xfrm flipV="1">
            <a:off x="0" y="3406141"/>
            <a:ext cx="12192000" cy="45719"/>
          </a:xfrm>
          <a:prstGeom prst="rect">
            <a:avLst/>
          </a:prstGeom>
          <a:gradFill>
            <a:gsLst>
              <a:gs pos="46000">
                <a:srgbClr val="004098"/>
              </a:gs>
              <a:gs pos="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pic>
        <p:nvPicPr>
          <p:cNvPr id="2" name="图片 1"/>
          <p:cNvPicPr>
            <a:picLocks noChangeAspect="1"/>
          </p:cNvPicPr>
          <p:nvPr userDrawn="1"/>
        </p:nvPicPr>
        <p:blipFill>
          <a:blip r:embed="rId2"/>
          <a:stretch>
            <a:fillRect/>
          </a:stretch>
        </p:blipFill>
        <p:spPr>
          <a:xfrm flipV="1">
            <a:off x="8189643" y="0"/>
            <a:ext cx="2566638" cy="1969179"/>
          </a:xfrm>
          <a:prstGeom prst="rect">
            <a:avLst/>
          </a:prstGeom>
        </p:spPr>
      </p:pic>
      <p:sp>
        <p:nvSpPr>
          <p:cNvPr id="8" name="ïS1iḋé"/>
          <p:cNvSpPr/>
          <p:nvPr userDrawn="1"/>
        </p:nvSpPr>
        <p:spPr>
          <a:xfrm flipH="1">
            <a:off x="7813963" y="1"/>
            <a:ext cx="4378035" cy="6858000"/>
          </a:xfrm>
          <a:prstGeom prst="homePlate">
            <a:avLst>
              <a:gd name="adj" fmla="val 52543"/>
            </a:avLst>
          </a:prstGeom>
          <a:blipFill dpi="0" rotWithShape="1">
            <a:blip r:embed="rId3"/>
            <a:srcRect/>
            <a:stretch>
              <a:fillRect l="-2424" t="1" b="-9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1" name="矩形 10"/>
          <p:cNvSpPr/>
          <p:nvPr userDrawn="1"/>
        </p:nvSpPr>
        <p:spPr>
          <a:xfrm>
            <a:off x="1" y="2943225"/>
            <a:ext cx="6527800" cy="971550"/>
          </a:xfrm>
          <a:prstGeom prst="rect">
            <a:avLst/>
          </a:prstGeom>
          <a:solidFill>
            <a:schemeClr val="bg1"/>
          </a:solidFill>
          <a:ln w="28575">
            <a:noFill/>
          </a:ln>
          <a:effectLst>
            <a:outerShdw blurRad="50800" dist="38100" dir="16200000" rotWithShape="0">
              <a:prstClr val="black">
                <a:alpha val="40000"/>
              </a:prstClr>
            </a:outerShdw>
          </a:effectLst>
        </p:spPr>
        <p:txBody>
          <a:bodyPr wrap="none" lIns="0" tIns="0" rIns="0" bIns="0" rtlCol="0" anchor="ctr" anchorCtr="1">
            <a:noAutofit/>
          </a:bodyPr>
          <a:lstStyle/>
          <a:p>
            <a:pPr algn="ctr"/>
            <a:r>
              <a:rPr lang="en-US" altLang="zh-CN" sz="4000" dirty="0">
                <a:latin typeface="微软雅黑" panose="020B0503020204020204" pitchFamily="34" charset="-122"/>
                <a:ea typeface="微软雅黑" panose="020B0503020204020204" pitchFamily="34" charset="-122"/>
              </a:rPr>
              <a:t>    </a:t>
            </a:r>
            <a:endParaRPr lang="zh-CN" altLang="en-US" sz="32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pic>
        <p:nvPicPr>
          <p:cNvPr id="19" name="图片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9955" y="0"/>
            <a:ext cx="4632045" cy="6858000"/>
          </a:xfrm>
          <a:prstGeom prst="parallelogram">
            <a:avLst>
              <a:gd name="adj" fmla="val 16476"/>
            </a:avLst>
          </a:prstGeom>
        </p:spPr>
      </p:pic>
      <p:sp>
        <p:nvSpPr>
          <p:cNvPr id="5" name="矩形 4"/>
          <p:cNvSpPr/>
          <p:nvPr userDrawn="1"/>
        </p:nvSpPr>
        <p:spPr>
          <a:xfrm rot="11186973">
            <a:off x="11636539" y="2534828"/>
            <a:ext cx="77062" cy="4332555"/>
          </a:xfrm>
          <a:prstGeom prst="rect">
            <a:avLst/>
          </a:prstGeom>
          <a:gradFill>
            <a:gsLst>
              <a:gs pos="98000">
                <a:schemeClr val="accent1">
                  <a:lumMod val="5000"/>
                  <a:lumOff val="95000"/>
                  <a:alpha val="40000"/>
                </a:schemeClr>
              </a:gs>
              <a:gs pos="30000">
                <a:srgbClr val="00409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rot="11186973" flipH="1" flipV="1">
            <a:off x="8015491" y="-9382"/>
            <a:ext cx="77062" cy="4332555"/>
          </a:xfrm>
          <a:prstGeom prst="rect">
            <a:avLst/>
          </a:prstGeom>
          <a:gradFill>
            <a:gsLst>
              <a:gs pos="98000">
                <a:schemeClr val="accent1">
                  <a:lumMod val="5000"/>
                  <a:lumOff val="95000"/>
                  <a:alpha val="40000"/>
                </a:schemeClr>
              </a:gs>
              <a:gs pos="30000">
                <a:srgbClr val="00409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23" name="图片 22"/>
          <p:cNvPicPr>
            <a:picLocks noChangeAspect="1"/>
          </p:cNvPicPr>
          <p:nvPr userDrawn="1"/>
        </p:nvPicPr>
        <p:blipFill rotWithShape="1">
          <a:blip r:embed="rId2">
            <a:extLst>
              <a:ext uri="{28A0092B-C50C-407E-A947-70E740481C1C}">
                <a14:useLocalDpi xmlns:a14="http://schemas.microsoft.com/office/drawing/2010/main" val="0"/>
              </a:ext>
            </a:extLst>
          </a:blip>
          <a:srcRect l="1663" r="3118"/>
          <a:stretch>
            <a:fillRect/>
          </a:stretch>
        </p:blipFill>
        <p:spPr>
          <a:xfrm>
            <a:off x="0" y="-14287"/>
            <a:ext cx="12192000" cy="6886571"/>
          </a:xfrm>
          <a:prstGeom prst="rect">
            <a:avLst/>
          </a:prstGeom>
        </p:spPr>
      </p:pic>
      <p:sp>
        <p:nvSpPr>
          <p:cNvPr id="3" name="灯片编号占位符 2"/>
          <p:cNvSpPr>
            <a:spLocks noGrp="1"/>
          </p:cNvSpPr>
          <p:nvPr>
            <p:ph type="sldNum" sz="quarter" idx="10"/>
          </p:nvPr>
        </p:nvSpPr>
        <p:spPr/>
        <p:txBody>
          <a:bodyPr/>
          <a:lstStyle/>
          <a:p>
            <a:fld id="{548644C6-89F0-466C-949F-E70AD72679A8}" type="slidenum">
              <a:rPr lang="zh-CN" altLang="en-US" smtClean="0"/>
              <a:t>‹#›</a:t>
            </a:fld>
            <a:endParaRPr lang="zh-CN" altLang="en-US" dirty="0"/>
          </a:p>
        </p:txBody>
      </p:sp>
      <p:sp>
        <p:nvSpPr>
          <p:cNvPr id="19" name="矩形 18"/>
          <p:cNvSpPr/>
          <p:nvPr userDrawn="1"/>
        </p:nvSpPr>
        <p:spPr>
          <a:xfrm>
            <a:off x="422561" y="2508563"/>
            <a:ext cx="7633857" cy="1466801"/>
          </a:xfrm>
          <a:prstGeom prst="rect">
            <a:avLst/>
          </a:prstGeom>
          <a:noFill/>
          <a:ln w="57150">
            <a:gradFill flip="none" rotWithShape="1">
              <a:gsLst>
                <a:gs pos="27000">
                  <a:schemeClr val="accent1">
                    <a:lumMod val="5000"/>
                    <a:lumOff val="95000"/>
                  </a:schemeClr>
                </a:gs>
                <a:gs pos="50000">
                  <a:srgbClr val="124D9F"/>
                </a:gs>
                <a:gs pos="100000">
                  <a:srgbClr val="124D9F"/>
                </a:gs>
                <a:gs pos="9000">
                  <a:srgbClr val="1A53A2"/>
                </a:gs>
                <a:gs pos="72000">
                  <a:srgbClr val="9AB3D6"/>
                </a:gs>
              </a:gsLst>
              <a:path path="circle">
                <a:fillToRect t="100000" r="100000"/>
              </a:path>
              <a:tileRect l="-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flipH="1">
            <a:off x="574960" y="2660963"/>
            <a:ext cx="7633857" cy="1466801"/>
          </a:xfrm>
          <a:prstGeom prst="rect">
            <a:avLst/>
          </a:prstGeom>
          <a:solidFill>
            <a:schemeClr val="bg1">
              <a:alpha val="70000"/>
            </a:schemeClr>
          </a:solidFill>
          <a:ln w="57150">
            <a:gradFill flip="none" rotWithShape="1">
              <a:gsLst>
                <a:gs pos="27000">
                  <a:schemeClr val="accent1">
                    <a:lumMod val="5000"/>
                    <a:lumOff val="95000"/>
                  </a:schemeClr>
                </a:gs>
                <a:gs pos="50000">
                  <a:srgbClr val="124D9F"/>
                </a:gs>
                <a:gs pos="100000">
                  <a:srgbClr val="124D9F"/>
                </a:gs>
                <a:gs pos="9000">
                  <a:srgbClr val="1A53A2"/>
                </a:gs>
                <a:gs pos="72000">
                  <a:srgbClr val="9AB3D6"/>
                </a:gs>
              </a:gsLst>
              <a:path path="circle">
                <a:fillToRect t="100000" r="100000"/>
              </a:path>
              <a:tileRect l="-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8855" y="97259"/>
            <a:ext cx="540000" cy="5400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37" name="矩形 36"/>
          <p:cNvSpPr/>
          <p:nvPr userDrawn="1"/>
        </p:nvSpPr>
        <p:spPr>
          <a:xfrm>
            <a:off x="-24000" y="1939923"/>
            <a:ext cx="12240000" cy="36000"/>
          </a:xfrm>
          <a:prstGeom prst="rect">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rotWithShape="1">
          <a:blip r:embed="rId2" cstate="print">
            <a:duotone>
              <a:prstClr val="black"/>
              <a:srgbClr val="014098">
                <a:tint val="45000"/>
                <a:satMod val="400000"/>
              </a:srgbClr>
            </a:duotone>
          </a:blip>
          <a:srcRect r="1346"/>
          <a:stretch>
            <a:fillRect/>
          </a:stretch>
        </p:blipFill>
        <p:spPr>
          <a:xfrm>
            <a:off x="12549" y="274183"/>
            <a:ext cx="12166903" cy="411617"/>
          </a:xfrm>
          <a:prstGeom prst="rect">
            <a:avLst/>
          </a:prstGeom>
        </p:spPr>
      </p:pic>
      <p:pic>
        <p:nvPicPr>
          <p:cNvPr id="6" name="图片 5"/>
          <p:cNvPicPr>
            <a:picLocks noChangeAspect="1"/>
          </p:cNvPicPr>
          <p:nvPr userDrawn="1"/>
        </p:nvPicPr>
        <p:blipFill rotWithShape="1">
          <a:blip r:embed="rId3">
            <a:extLst>
              <a:ext uri="{28A0092B-C50C-407E-A947-70E740481C1C}">
                <a14:useLocalDpi xmlns:a14="http://schemas.microsoft.com/office/drawing/2010/main" val="0"/>
              </a:ext>
            </a:extLst>
          </a:blip>
          <a:srcRect t="20083" b="15470"/>
          <a:stretch>
            <a:fillRect/>
          </a:stretch>
        </p:blipFill>
        <p:spPr>
          <a:xfrm>
            <a:off x="-12000" y="2429593"/>
            <a:ext cx="12216000" cy="4428407"/>
          </a:xfrm>
          <a:prstGeom prst="rect">
            <a:avLst/>
          </a:prstGeom>
        </p:spPr>
      </p:pic>
      <p:sp>
        <p:nvSpPr>
          <p:cNvPr id="35" name="矩形 34"/>
          <p:cNvSpPr/>
          <p:nvPr userDrawn="1"/>
        </p:nvSpPr>
        <p:spPr>
          <a:xfrm>
            <a:off x="-24000" y="2054945"/>
            <a:ext cx="12240000" cy="900000"/>
          </a:xfrm>
          <a:prstGeom prst="rect">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userDrawn="1"/>
        </p:nvSpPr>
        <p:spPr>
          <a:xfrm>
            <a:off x="1433946" y="1600200"/>
            <a:ext cx="1980000" cy="1980000"/>
          </a:xfrm>
          <a:prstGeom prst="ellipse">
            <a:avLst/>
          </a:prstGeom>
          <a:solidFill>
            <a:srgbClr val="124D9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userDrawn="1"/>
        </p:nvSpPr>
        <p:spPr>
          <a:xfrm>
            <a:off x="0" y="3033968"/>
            <a:ext cx="12240000" cy="36000"/>
          </a:xfrm>
          <a:prstGeom prst="rect">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userDrawn="1"/>
        </p:nvSpPr>
        <p:spPr>
          <a:xfrm>
            <a:off x="1659082" y="1825336"/>
            <a:ext cx="1529728" cy="1529728"/>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548644C6-89F0-466C-949F-E70AD72679A8}" type="slidenum">
              <a:rPr lang="zh-CN" altLang="en-US" smtClean="0"/>
              <a:t>‹#›</a:t>
            </a:fld>
            <a:endParaRPr lang="zh-CN" altLang="en-US"/>
          </a:p>
        </p:txBody>
      </p:sp>
      <p:grpSp>
        <p:nvGrpSpPr>
          <p:cNvPr id="4" name="组合 3"/>
          <p:cNvGrpSpPr/>
          <p:nvPr userDrawn="1"/>
        </p:nvGrpSpPr>
        <p:grpSpPr>
          <a:xfrm>
            <a:off x="2863122" y="62434"/>
            <a:ext cx="8978518" cy="609650"/>
            <a:chOff x="3627034" y="2677887"/>
            <a:chExt cx="6856937" cy="2502039"/>
          </a:xfrm>
        </p:grpSpPr>
        <p:cxnSp>
          <p:nvCxnSpPr>
            <p:cNvPr id="6" name="直接连接符 5"/>
            <p:cNvCxnSpPr/>
            <p:nvPr/>
          </p:nvCxnSpPr>
          <p:spPr>
            <a:xfrm>
              <a:off x="3649930" y="2677887"/>
              <a:ext cx="6834041"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627034" y="5179925"/>
              <a:ext cx="685693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0483971" y="2677887"/>
              <a:ext cx="0" cy="2502039"/>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5" name="流程图: 过程 14"/>
          <p:cNvSpPr/>
          <p:nvPr/>
        </p:nvSpPr>
        <p:spPr>
          <a:xfrm>
            <a:off x="1" y="0"/>
            <a:ext cx="12192000" cy="720000"/>
          </a:xfrm>
          <a:prstGeom prst="flowChartProcess">
            <a:avLst/>
          </a:prstGeom>
          <a:gradFill flip="none" rotWithShape="1">
            <a:gsLst>
              <a:gs pos="100000">
                <a:schemeClr val="accent1">
                  <a:lumMod val="5000"/>
                  <a:lumOff val="95000"/>
                  <a:alpha val="0"/>
                </a:schemeClr>
              </a:gs>
              <a:gs pos="64000">
                <a:srgbClr val="3366AC"/>
              </a:gs>
              <a:gs pos="0">
                <a:srgbClr val="004098"/>
              </a:gs>
              <a:gs pos="81000">
                <a:srgbClr val="4D79B7"/>
              </a:gs>
              <a:gs pos="37000">
                <a:srgbClr val="1A53A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a:off x="817708" y="62434"/>
            <a:ext cx="1134919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817708" y="672084"/>
            <a:ext cx="1134919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图片 11"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8855" y="97259"/>
            <a:ext cx="540000" cy="5400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548644C6-89F0-466C-949F-E70AD72679A8}" type="slidenum">
              <a:rPr lang="zh-CN" altLang="en-US" smtClean="0"/>
              <a:t>‹#›</a:t>
            </a:fld>
            <a:endParaRPr lang="zh-CN" altLang="en-US"/>
          </a:p>
        </p:txBody>
      </p:sp>
      <p:pic>
        <p:nvPicPr>
          <p:cNvPr id="5" name="图片 4"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08585" y="0"/>
            <a:ext cx="720000" cy="720000"/>
          </a:xfrm>
          <a:prstGeom prst="rect">
            <a:avLst/>
          </a:prstGeom>
        </p:spPr>
      </p:pic>
      <p:sp>
        <p:nvSpPr>
          <p:cNvPr id="13" name="矩形 12"/>
          <p:cNvSpPr/>
          <p:nvPr userDrawn="1"/>
        </p:nvSpPr>
        <p:spPr>
          <a:xfrm>
            <a:off x="-2" y="4053847"/>
            <a:ext cx="12191999" cy="2804153"/>
          </a:xfrm>
          <a:prstGeom prst="rect">
            <a:avLst/>
          </a:prstGeom>
          <a:solidFill>
            <a:srgbClr val="004098">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1" y="3772685"/>
            <a:ext cx="12191999" cy="92734"/>
          </a:xfrm>
          <a:prstGeom prst="rect">
            <a:avLst/>
          </a:prstGeom>
          <a:solidFill>
            <a:srgbClr val="004098">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五边形 14"/>
          <p:cNvSpPr/>
          <p:nvPr userDrawn="1"/>
        </p:nvSpPr>
        <p:spPr>
          <a:xfrm rot="5400000">
            <a:off x="4838702" y="81305"/>
            <a:ext cx="2514596" cy="2351994"/>
          </a:xfrm>
          <a:prstGeom prst="homePlate">
            <a:avLst>
              <a:gd name="adj" fmla="val 34883"/>
            </a:avLst>
          </a:prstGeom>
          <a:solidFill>
            <a:srgbClr val="004098"/>
          </a:solidFill>
        </p:spPr>
        <p:txBody>
          <a:bodyPr wrap="none" anchor="ctr">
            <a:noAutofit/>
          </a:bodyPr>
          <a:lstStyle/>
          <a:p>
            <a:pPr algn="ctr" defTabSz="666750">
              <a:lnSpc>
                <a:spcPct val="90000"/>
              </a:lnSpc>
              <a:spcBef>
                <a:spcPct val="0"/>
              </a:spcBef>
              <a:spcAft>
                <a:spcPct val="35000"/>
              </a:spcAft>
            </a:pPr>
            <a:endParaRPr lang="zh-CN" altLang="en-US" sz="2800" b="1" dirty="0">
              <a:solidFill>
                <a:schemeClr val="bg1"/>
              </a:solidFill>
              <a:latin typeface="+mn-ea"/>
            </a:endParaRPr>
          </a:p>
        </p:txBody>
      </p:sp>
      <p:pic>
        <p:nvPicPr>
          <p:cNvPr id="16" name="图片 15" descr="图片包含 户外, 标牌, 黑色&#10;&#10;自动生成的说明"/>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292546" y="360000"/>
            <a:ext cx="1606909" cy="1606909"/>
          </a:xfrm>
          <a:prstGeom prst="rect">
            <a:avLst/>
          </a:prstGeom>
        </p:spPr>
      </p:pic>
      <p:pic>
        <p:nvPicPr>
          <p:cNvPr id="18" name="图片 17" descr="图片包含 建筑物&#10;&#10;自动生成的说明"/>
          <p:cNvPicPr>
            <a:picLocks noChangeAspect="1"/>
          </p:cNvPicPr>
          <p:nvPr userDrawn="1"/>
        </p:nvPicPr>
        <p:blipFill>
          <a:blip r:embed="rId3">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49156" y="2514601"/>
            <a:ext cx="13490313" cy="4343396"/>
          </a:xfrm>
          <a:prstGeom prst="rect">
            <a:avLst/>
          </a:prstGeom>
        </p:spPr>
      </p:pic>
      <p:sp>
        <p:nvSpPr>
          <p:cNvPr id="19" name="箭头: 五边形 18"/>
          <p:cNvSpPr/>
          <p:nvPr userDrawn="1"/>
        </p:nvSpPr>
        <p:spPr>
          <a:xfrm rot="5400000">
            <a:off x="4838695" y="-6450"/>
            <a:ext cx="2514603" cy="2527502"/>
          </a:xfrm>
          <a:prstGeom prst="homePlate">
            <a:avLst>
              <a:gd name="adj" fmla="val 34883"/>
            </a:avLst>
          </a:prstGeom>
          <a:noFill/>
          <a:ln>
            <a:solidFill>
              <a:srgbClr val="004098"/>
            </a:solidFill>
          </a:ln>
        </p:spPr>
        <p:txBody>
          <a:bodyPr wrap="none" anchor="ctr">
            <a:noAutofit/>
          </a:bodyPr>
          <a:lstStyle/>
          <a:p>
            <a:pPr algn="ctr" defTabSz="666750">
              <a:lnSpc>
                <a:spcPct val="90000"/>
              </a:lnSpc>
              <a:spcBef>
                <a:spcPct val="0"/>
              </a:spcBef>
              <a:spcAft>
                <a:spcPct val="35000"/>
              </a:spcAft>
            </a:pPr>
            <a:endParaRPr lang="zh-CN" altLang="en-US" sz="2800" b="1" dirty="0">
              <a:solidFill>
                <a:schemeClr val="bg1"/>
              </a:solidFill>
              <a:latin typeface="+mn-e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pic>
        <p:nvPicPr>
          <p:cNvPr id="4" name="图片 3"/>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15000"/>
                    </a14:imgEffect>
                  </a14:imgLayer>
                </a14:imgProps>
              </a:ext>
              <a:ext uri="{28A0092B-C50C-407E-A947-70E740481C1C}">
                <a14:useLocalDpi xmlns:a14="http://schemas.microsoft.com/office/drawing/2010/main" val="0"/>
              </a:ext>
            </a:extLst>
          </a:blip>
          <a:srcRect l="4545" t="34411" r="4545" b="16541"/>
          <a:stretch>
            <a:fillRect/>
          </a:stretch>
        </p:blipFill>
        <p:spPr>
          <a:xfrm>
            <a:off x="0" y="-19050"/>
            <a:ext cx="12192000" cy="3638550"/>
          </a:xfrm>
          <a:prstGeom prst="rect">
            <a:avLst/>
          </a:prstGeom>
        </p:spPr>
      </p:pic>
      <p:sp>
        <p:nvSpPr>
          <p:cNvPr id="7" name="矩形 6"/>
          <p:cNvSpPr/>
          <p:nvPr userDrawn="1"/>
        </p:nvSpPr>
        <p:spPr>
          <a:xfrm>
            <a:off x="0" y="3612450"/>
            <a:ext cx="2880000" cy="180000"/>
          </a:xfrm>
          <a:prstGeom prst="rect">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5577"/>
              </a:solidFill>
            </a:endParaRPr>
          </a:p>
        </p:txBody>
      </p:sp>
      <p:sp>
        <p:nvSpPr>
          <p:cNvPr id="8" name="矩形 7"/>
          <p:cNvSpPr/>
          <p:nvPr userDrawn="1"/>
        </p:nvSpPr>
        <p:spPr>
          <a:xfrm>
            <a:off x="3600000" y="3612450"/>
            <a:ext cx="8604000" cy="180000"/>
          </a:xfrm>
          <a:prstGeom prst="rect">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5577"/>
              </a:solidFill>
            </a:endParaRPr>
          </a:p>
        </p:txBody>
      </p:sp>
      <p:grpSp>
        <p:nvGrpSpPr>
          <p:cNvPr id="11" name="组合 10"/>
          <p:cNvGrpSpPr/>
          <p:nvPr userDrawn="1"/>
        </p:nvGrpSpPr>
        <p:grpSpPr>
          <a:xfrm>
            <a:off x="-104775" y="6230343"/>
            <a:ext cx="12782550" cy="633773"/>
            <a:chOff x="-119062" y="6214624"/>
            <a:chExt cx="12801601" cy="666206"/>
          </a:xfrm>
        </p:grpSpPr>
        <p:grpSp>
          <p:nvGrpSpPr>
            <p:cNvPr id="12" name="组合 11"/>
            <p:cNvGrpSpPr/>
            <p:nvPr userDrawn="1"/>
          </p:nvGrpSpPr>
          <p:grpSpPr>
            <a:xfrm>
              <a:off x="121604" y="6214624"/>
              <a:ext cx="11975604" cy="540000"/>
              <a:chOff x="121604" y="6214624"/>
              <a:chExt cx="11975604" cy="540000"/>
            </a:xfrm>
          </p:grpSpPr>
          <p:pic>
            <p:nvPicPr>
              <p:cNvPr id="22" name="图片 21"/>
              <p:cNvPicPr>
                <a:picLocks noChangeAspect="1"/>
              </p:cNvPicPr>
              <p:nvPr userDrawn="1"/>
            </p:nvPicPr>
            <p:blipFill rotWithShape="1">
              <a:blip r:embed="rId4" cstate="print">
                <a:duotone>
                  <a:schemeClr val="accent3">
                    <a:shade val="45000"/>
                    <a:satMod val="135000"/>
                  </a:schemeClr>
                  <a:prstClr val="white"/>
                </a:duotone>
                <a:extLst>
                  <a:ext uri="{BEBA8EAE-BF5A-486C-A8C5-ECC9F3942E4B}">
                    <a14:imgProps xmlns:a14="http://schemas.microsoft.com/office/drawing/2010/main">
                      <a14:imgLayer r:embed="rId5">
                        <a14:imgEffect>
                          <a14:backgroundRemoval t="9984" b="89976" l="486" r="99943">
                            <a14:foregroundMark x1="47341" y1="41108" x2="30417" y2="41350"/>
                            <a14:foregroundMark x1="30417" y1="41350" x2="13522" y2="65683"/>
                            <a14:foregroundMark x1="51687" y1="43816" x2="69068" y2="40825"/>
                            <a14:foregroundMark x1="69068" y1="40825" x2="87907" y2="64996"/>
                            <a14:foregroundMark x1="74385" y1="47898" x2="82590" y2="60914"/>
                            <a14:foregroundMark x1="75357" y1="47251" x2="81618" y2="57478"/>
                            <a14:foregroundMark x1="34305" y1="41754" x2="16895" y2="65683"/>
                            <a14:foregroundMark x1="1458" y1="67745" x2="36221" y2="65683"/>
                            <a14:foregroundMark x1="36221" y1="65683" x2="87993" y2="69078"/>
                            <a14:foregroundMark x1="87993" y1="69078" x2="99971" y2="68391"/>
                            <a14:foregroundMark x1="486" y1="68391" x2="19211" y2="67745"/>
                            <a14:foregroundMark x1="19211" y1="67745" x2="54088" y2="69078"/>
                            <a14:foregroundMark x1="54088" y1="69078" x2="69068" y2="67745"/>
                          </a14:backgroundRemoval>
                        </a14:imgEffect>
                      </a14:imgLayer>
                    </a14:imgProps>
                  </a:ext>
                  <a:ext uri="{28A0092B-C50C-407E-A947-70E740481C1C}">
                    <a14:useLocalDpi xmlns:a14="http://schemas.microsoft.com/office/drawing/2010/main" val="0"/>
                  </a:ext>
                </a:extLst>
              </a:blip>
              <a:srcRect b="23372"/>
              <a:stretch>
                <a:fillRect/>
              </a:stretch>
            </p:blipFill>
            <p:spPr>
              <a:xfrm>
                <a:off x="6301009" y="6248472"/>
                <a:ext cx="764568" cy="414282"/>
              </a:xfrm>
              <a:prstGeom prst="rect">
                <a:avLst/>
              </a:prstGeom>
            </p:spPr>
          </p:pic>
          <p:pic>
            <p:nvPicPr>
              <p:cNvPr id="23" name="图片 22"/>
              <p:cNvPicPr>
                <a:picLocks noChangeAspect="1"/>
              </p:cNvPicPr>
              <p:nvPr userDrawn="1"/>
            </p:nvPicPr>
            <p:blipFill rotWithShape="1">
              <a:blip r:embed="rId6" cstate="print">
                <a:duotone>
                  <a:schemeClr val="accent3">
                    <a:shade val="45000"/>
                    <a:satMod val="135000"/>
                  </a:schemeClr>
                  <a:prstClr val="white"/>
                </a:duotone>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b="23372"/>
              <a:stretch>
                <a:fillRect/>
              </a:stretch>
            </p:blipFill>
            <p:spPr>
              <a:xfrm>
                <a:off x="4660521" y="6248960"/>
                <a:ext cx="763481" cy="413794"/>
              </a:xfrm>
              <a:prstGeom prst="rect">
                <a:avLst/>
              </a:prstGeom>
            </p:spPr>
          </p:pic>
          <p:pic>
            <p:nvPicPr>
              <p:cNvPr id="24" name="图片 23"/>
              <p:cNvPicPr>
                <a:picLocks noChangeAspect="1"/>
              </p:cNvPicPr>
              <p:nvPr userDrawn="1"/>
            </p:nvPicPr>
            <p:blipFill>
              <a:blip r:embed="rId8" cstate="print">
                <a:duotone>
                  <a:schemeClr val="accent3">
                    <a:shade val="45000"/>
                    <a:satMod val="135000"/>
                  </a:schemeClr>
                  <a:prstClr val="white"/>
                </a:duotone>
                <a:extLst>
                  <a:ext uri="{BEBA8EAE-BF5A-486C-A8C5-ECC9F3942E4B}">
                    <a14:imgProps xmlns:a14="http://schemas.microsoft.com/office/drawing/2010/main">
                      <a14:imgLayer r:embed="rId9">
                        <a14:imgEffect>
                          <a14:backgroundRemoval t="10000" b="90000" l="10000" r="90000">
                            <a14:foregroundMark x1="35030" y1="54468" x2="37203" y2="57582"/>
                            <a14:foregroundMark x1="42036" y1="55115" x2="31513" y2="68095"/>
                            <a14:foregroundMark x1="21904" y1="71816" x2="32828" y2="72422"/>
                            <a14:foregroundMark x1="44209" y1="72422" x2="52717" y2="73262"/>
                            <a14:foregroundMark x1="67136" y1="73374" x2="77495" y2="73069"/>
                            <a14:foregroundMark x1="60852" y1="57582" x2="57363" y2="55722"/>
                            <a14:foregroundMark x1="57792" y1="58795" x2="70918" y2="71816"/>
                            <a14:foregroundMark x1="70918" y1="71816" x2="60423" y2="55115"/>
                            <a14:foregroundMark x1="60423" y1="55115" x2="58221" y2="59442"/>
                            <a14:backgroundMark x1="52531" y1="74282" x2="62625" y2="74282"/>
                            <a14:backgroundMark x1="52531" y1="73676" x2="67000" y2="73676"/>
                          </a14:backgroundRemoval>
                        </a14:imgEffect>
                      </a14:imgLayer>
                    </a14:imgProps>
                  </a:ext>
                  <a:ext uri="{28A0092B-C50C-407E-A947-70E740481C1C}">
                    <a14:useLocalDpi xmlns:a14="http://schemas.microsoft.com/office/drawing/2010/main" val="0"/>
                  </a:ext>
                </a:extLst>
              </a:blip>
              <a:stretch>
                <a:fillRect/>
              </a:stretch>
            </p:blipFill>
            <p:spPr>
              <a:xfrm>
                <a:off x="1774558" y="6214624"/>
                <a:ext cx="763839" cy="540000"/>
              </a:xfrm>
              <a:prstGeom prst="rect">
                <a:avLst/>
              </a:prstGeom>
            </p:spPr>
          </p:pic>
          <p:sp>
            <p:nvSpPr>
              <p:cNvPr id="25" name="矩形 24"/>
              <p:cNvSpPr/>
              <p:nvPr userDrawn="1"/>
            </p:nvSpPr>
            <p:spPr>
              <a:xfrm>
                <a:off x="121604" y="6366822"/>
                <a:ext cx="938640" cy="369332"/>
              </a:xfrm>
              <a:prstGeom prst="rect">
                <a:avLst/>
              </a:prstGeom>
              <a:noFill/>
            </p:spPr>
            <p:txBody>
              <a:bodyPr wrap="square" lIns="91440" tIns="45720" rIns="91440" bIns="45720">
                <a:spAutoFit/>
              </a:bodyPr>
              <a:lstStyle/>
              <a:p>
                <a:pPr algn="ctr"/>
                <a:r>
                  <a:rPr lang="en-US" altLang="zh-CN" sz="1800" b="0" cap="none" spc="0" dirty="0">
                    <a:ln w="0"/>
                    <a:solidFill>
                      <a:srgbClr val="C6D0DA"/>
                    </a:solidFill>
                    <a:effectLst>
                      <a:reflection blurRad="6350" stA="53000" endA="300" endPos="35500" dir="5400000" sy="-90000" algn="bl" rotWithShape="0"/>
                    </a:effectLst>
                    <a:latin typeface="Arial Rounded MT Bold" panose="020F0704030504030204" pitchFamily="34" charset="0"/>
                  </a:rPr>
                  <a:t>1896</a:t>
                </a:r>
                <a:endParaRPr lang="zh-CN" altLang="en-US" sz="1800" b="0" cap="none" spc="0" dirty="0">
                  <a:ln w="0"/>
                  <a:solidFill>
                    <a:srgbClr val="C6D0DA"/>
                  </a:solidFill>
                  <a:effectLst>
                    <a:reflection blurRad="6350" stA="53000" endA="300" endPos="35500" dir="5400000" sy="-90000" algn="bl" rotWithShape="0"/>
                  </a:effectLst>
                  <a:latin typeface="Arial Rounded MT Bold" panose="020F0704030504030204" pitchFamily="34" charset="0"/>
                </a:endParaRPr>
              </a:p>
            </p:txBody>
          </p:sp>
          <p:sp>
            <p:nvSpPr>
              <p:cNvPr id="26" name="矩形 25"/>
              <p:cNvSpPr/>
              <p:nvPr userDrawn="1"/>
            </p:nvSpPr>
            <p:spPr>
              <a:xfrm>
                <a:off x="11195741" y="6366822"/>
                <a:ext cx="901467" cy="369332"/>
              </a:xfrm>
              <a:prstGeom prst="rect">
                <a:avLst/>
              </a:prstGeom>
              <a:noFill/>
            </p:spPr>
            <p:txBody>
              <a:bodyPr wrap="square" lIns="91440" tIns="45720" rIns="91440" bIns="45720">
                <a:spAutoFit/>
              </a:bodyPr>
              <a:lstStyle/>
              <a:p>
                <a:pPr algn="ctr"/>
                <a:r>
                  <a:rPr lang="en-US" altLang="zh-CN" sz="1800" b="0" cap="none" spc="0" dirty="0">
                    <a:ln w="0"/>
                    <a:solidFill>
                      <a:srgbClr val="C9D3DD"/>
                    </a:solidFill>
                    <a:effectLst>
                      <a:reflection blurRad="6350" stA="53000" endA="300" endPos="35500" dir="5400000" sy="-90000" algn="bl" rotWithShape="0"/>
                    </a:effectLst>
                    <a:latin typeface="Arial Rounded MT Bold" panose="020F0704030504030204" pitchFamily="34" charset="0"/>
                  </a:rPr>
                  <a:t>SJTU</a:t>
                </a:r>
                <a:endParaRPr lang="zh-CN" altLang="en-US" sz="1800" b="0" cap="none" spc="0" dirty="0">
                  <a:ln w="0"/>
                  <a:solidFill>
                    <a:srgbClr val="C9D3DD"/>
                  </a:solidFill>
                  <a:effectLst>
                    <a:reflection blurRad="6350" stA="53000" endA="300" endPos="35500" dir="5400000" sy="-90000" algn="bl" rotWithShape="0"/>
                  </a:effectLst>
                  <a:latin typeface="Arial Rounded MT Bold" panose="020F0704030504030204" pitchFamily="34" charset="0"/>
                </a:endParaRPr>
              </a:p>
            </p:txBody>
          </p:sp>
          <p:pic>
            <p:nvPicPr>
              <p:cNvPr id="27" name="图片 26"/>
              <p:cNvPicPr>
                <a:picLocks noChangeAspect="1"/>
              </p:cNvPicPr>
              <p:nvPr userDrawn="1"/>
            </p:nvPicPr>
            <p:blipFill>
              <a:blip r:embed="rId10"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61759" y="6214624"/>
                <a:ext cx="763839" cy="540000"/>
              </a:xfrm>
              <a:prstGeom prst="rect">
                <a:avLst/>
              </a:prstGeom>
            </p:spPr>
          </p:pic>
          <p:pic>
            <p:nvPicPr>
              <p:cNvPr id="28" name="图片 27"/>
              <p:cNvPicPr>
                <a:picLocks noChangeAspect="1"/>
              </p:cNvPicPr>
              <p:nvPr userDrawn="1"/>
            </p:nvPicPr>
            <p:blipFill>
              <a:blip r:embed="rId11"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408538" y="6214624"/>
                <a:ext cx="381842" cy="540000"/>
              </a:xfrm>
              <a:prstGeom prst="rect">
                <a:avLst/>
              </a:prstGeom>
            </p:spPr>
          </p:pic>
          <p:pic>
            <p:nvPicPr>
              <p:cNvPr id="29" name="图片 28"/>
              <p:cNvPicPr>
                <a:picLocks noChangeAspect="1"/>
              </p:cNvPicPr>
              <p:nvPr userDrawn="1"/>
            </p:nvPicPr>
            <p:blipFill>
              <a:blip r:embed="rId1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927951" y="6214624"/>
                <a:ext cx="763667" cy="540000"/>
              </a:xfrm>
              <a:prstGeom prst="rect">
                <a:avLst/>
              </a:prstGeom>
            </p:spPr>
          </p:pic>
        </p:grpSp>
        <p:grpSp>
          <p:nvGrpSpPr>
            <p:cNvPr id="13" name="组合 12"/>
            <p:cNvGrpSpPr/>
            <p:nvPr userDrawn="1"/>
          </p:nvGrpSpPr>
          <p:grpSpPr>
            <a:xfrm>
              <a:off x="-119062" y="6628418"/>
              <a:ext cx="12801601" cy="252412"/>
              <a:chOff x="-334836" y="4320033"/>
              <a:chExt cx="13395617" cy="451143"/>
            </a:xfrm>
            <a:effectLst>
              <a:reflection blurRad="6350" stA="50000" endA="300" endPos="55500" dist="50800" dir="5400000" sy="-100000" algn="bl" rotWithShape="0"/>
            </a:effectLst>
            <a:scene3d>
              <a:camera prst="perspectiveRelaxedModerately"/>
              <a:lightRig rig="contrasting" dir="t"/>
            </a:scene3d>
          </p:grpSpPr>
          <p:pic>
            <p:nvPicPr>
              <p:cNvPr id="14" name="图片 13"/>
              <p:cNvPicPr>
                <a:picLocks noChangeAspect="1"/>
              </p:cNvPicPr>
              <p:nvPr userDrawn="1"/>
            </p:nvPicPr>
            <p:blipFill>
              <a:blip r:embed="rId13">
                <a:duotone>
                  <a:schemeClr val="accent3">
                    <a:shade val="45000"/>
                    <a:satMod val="135000"/>
                  </a:schemeClr>
                  <a:prstClr val="white"/>
                </a:duotone>
                <a:extLst>
                  <a:ext uri="{BEBA8EAE-BF5A-486C-A8C5-ECC9F3942E4B}">
                    <a14:imgProps xmlns:a14="http://schemas.microsoft.com/office/drawing/2010/main">
                      <a14:imgLayer r:embed="rId14">
                        <a14:imgEffect>
                          <a14:artisticPhotocopy detail="2"/>
                        </a14:imgEffect>
                      </a14:imgLayer>
                    </a14:imgProps>
                  </a:ext>
                </a:extLst>
              </a:blip>
              <a:stretch>
                <a:fillRect/>
              </a:stretch>
            </p:blipFill>
            <p:spPr>
              <a:xfrm>
                <a:off x="10713618" y="4320033"/>
                <a:ext cx="2347163" cy="451143"/>
              </a:xfrm>
              <a:prstGeom prst="rect">
                <a:avLst/>
              </a:prstGeom>
              <a:sp3d>
                <a:bevelT w="165100" prst="coolSlant"/>
              </a:sp3d>
            </p:spPr>
          </p:pic>
          <p:pic>
            <p:nvPicPr>
              <p:cNvPr id="15" name="图片 14"/>
              <p:cNvPicPr>
                <a:picLocks noChangeAspect="1"/>
              </p:cNvPicPr>
              <p:nvPr userDrawn="1"/>
            </p:nvPicPr>
            <p:blipFill rotWithShape="1">
              <a:blip r:embed="rId15">
                <a:duotone>
                  <a:schemeClr val="accent3">
                    <a:shade val="45000"/>
                    <a:satMod val="135000"/>
                  </a:schemeClr>
                  <a:prstClr val="white"/>
                </a:duotone>
                <a:extLst>
                  <a:ext uri="{BEBA8EAE-BF5A-486C-A8C5-ECC9F3942E4B}">
                    <a14:imgProps xmlns:a14="http://schemas.microsoft.com/office/drawing/2010/main">
                      <a14:imgLayer r:embed="rId16">
                        <a14:imgEffect>
                          <a14:artisticPhotocopy detail="2"/>
                        </a14:imgEffect>
                      </a14:imgLayer>
                    </a14:imgProps>
                  </a:ext>
                </a:extLst>
              </a:blip>
              <a:srcRect l="21914" r="6898"/>
              <a:stretch>
                <a:fillRect/>
              </a:stretch>
            </p:blipFill>
            <p:spPr>
              <a:xfrm>
                <a:off x="1728372" y="4320033"/>
                <a:ext cx="1670886" cy="451143"/>
              </a:xfrm>
              <a:prstGeom prst="rect">
                <a:avLst/>
              </a:prstGeom>
              <a:sp3d>
                <a:bevelT w="165100" prst="coolSlant"/>
              </a:sp3d>
            </p:spPr>
          </p:pic>
          <p:pic>
            <p:nvPicPr>
              <p:cNvPr id="16" name="图片 15"/>
              <p:cNvPicPr>
                <a:picLocks noChangeAspect="1"/>
              </p:cNvPicPr>
              <p:nvPr userDrawn="1"/>
            </p:nvPicPr>
            <p:blipFill rotWithShape="1">
              <a:blip r:embed="rId17">
                <a:duotone>
                  <a:schemeClr val="accent3">
                    <a:shade val="45000"/>
                    <a:satMod val="135000"/>
                  </a:schemeClr>
                  <a:prstClr val="white"/>
                </a:duotone>
                <a:extLst>
                  <a:ext uri="{BEBA8EAE-BF5A-486C-A8C5-ECC9F3942E4B}">
                    <a14:imgProps xmlns:a14="http://schemas.microsoft.com/office/drawing/2010/main">
                      <a14:imgLayer r:embed="rId18">
                        <a14:imgEffect>
                          <a14:artisticPhotocopy detail="2"/>
                        </a14:imgEffect>
                      </a14:imgLayer>
                    </a14:imgProps>
                  </a:ext>
                </a:extLst>
              </a:blip>
              <a:srcRect l="-4857" r="4857"/>
              <a:stretch>
                <a:fillRect/>
              </a:stretch>
            </p:blipFill>
            <p:spPr>
              <a:xfrm>
                <a:off x="-334836" y="4320033"/>
                <a:ext cx="2353260" cy="451143"/>
              </a:xfrm>
              <a:prstGeom prst="rect">
                <a:avLst/>
              </a:prstGeom>
              <a:sp3d>
                <a:bevelT w="165100" prst="coolSlant"/>
              </a:sp3d>
            </p:spPr>
          </p:pic>
          <p:pic>
            <p:nvPicPr>
              <p:cNvPr id="17" name="图片 16"/>
              <p:cNvPicPr>
                <a:picLocks noChangeAspect="1"/>
              </p:cNvPicPr>
              <p:nvPr userDrawn="1"/>
            </p:nvPicPr>
            <p:blipFill rotWithShape="1">
              <a:blip r:embed="rId19">
                <a:duotone>
                  <a:schemeClr val="accent3">
                    <a:shade val="45000"/>
                    <a:satMod val="135000"/>
                  </a:schemeClr>
                  <a:prstClr val="white"/>
                </a:duotone>
                <a:extLst>
                  <a:ext uri="{BEBA8EAE-BF5A-486C-A8C5-ECC9F3942E4B}">
                    <a14:imgProps xmlns:a14="http://schemas.microsoft.com/office/drawing/2010/main">
                      <a14:imgLayer r:embed="rId20">
                        <a14:imgEffect>
                          <a14:artisticPhotocopy detail="2"/>
                        </a14:imgEffect>
                      </a14:imgLayer>
                    </a14:imgProps>
                  </a:ext>
                </a:extLst>
              </a:blip>
              <a:srcRect l="9368" r="-9368"/>
              <a:stretch>
                <a:fillRect/>
              </a:stretch>
            </p:blipFill>
            <p:spPr>
              <a:xfrm>
                <a:off x="3399258" y="4320033"/>
                <a:ext cx="1670449" cy="451143"/>
              </a:xfrm>
              <a:prstGeom prst="rect">
                <a:avLst/>
              </a:prstGeom>
              <a:sp3d>
                <a:bevelT w="165100" prst="coolSlant"/>
              </a:sp3d>
            </p:spPr>
          </p:pic>
          <p:pic>
            <p:nvPicPr>
              <p:cNvPr id="18" name="图片 17"/>
              <p:cNvPicPr>
                <a:picLocks noChangeAspect="1"/>
              </p:cNvPicPr>
              <p:nvPr userDrawn="1"/>
            </p:nvPicPr>
            <p:blipFill>
              <a:blip r:embed="rId21">
                <a:duotone>
                  <a:schemeClr val="accent3">
                    <a:shade val="45000"/>
                    <a:satMod val="135000"/>
                  </a:schemeClr>
                  <a:prstClr val="white"/>
                </a:duotone>
                <a:extLst>
                  <a:ext uri="{BEBA8EAE-BF5A-486C-A8C5-ECC9F3942E4B}">
                    <a14:imgProps xmlns:a14="http://schemas.microsoft.com/office/drawing/2010/main">
                      <a14:imgLayer r:embed="rId22">
                        <a14:imgEffect>
                          <a14:artisticPhotocopy detail="2"/>
                        </a14:imgEffect>
                      </a14:imgLayer>
                    </a14:imgProps>
                  </a:ext>
                </a:extLst>
              </a:blip>
              <a:stretch>
                <a:fillRect/>
              </a:stretch>
            </p:blipFill>
            <p:spPr>
              <a:xfrm>
                <a:off x="4904844" y="4320033"/>
                <a:ext cx="1670449" cy="451143"/>
              </a:xfrm>
              <a:prstGeom prst="rect">
                <a:avLst/>
              </a:prstGeom>
              <a:sp3d>
                <a:bevelT w="165100" prst="coolSlant"/>
              </a:sp3d>
            </p:spPr>
          </p:pic>
          <p:pic>
            <p:nvPicPr>
              <p:cNvPr id="19" name="图片 18"/>
              <p:cNvPicPr>
                <a:picLocks noChangeAspect="1"/>
              </p:cNvPicPr>
              <p:nvPr userDrawn="1"/>
            </p:nvPicPr>
            <p:blipFill>
              <a:blip r:embed="rId21">
                <a:duotone>
                  <a:schemeClr val="accent3">
                    <a:shade val="45000"/>
                    <a:satMod val="135000"/>
                  </a:schemeClr>
                  <a:prstClr val="white"/>
                </a:duotone>
                <a:extLst>
                  <a:ext uri="{BEBA8EAE-BF5A-486C-A8C5-ECC9F3942E4B}">
                    <a14:imgProps xmlns:a14="http://schemas.microsoft.com/office/drawing/2010/main">
                      <a14:imgLayer r:embed="rId22">
                        <a14:imgEffect>
                          <a14:artisticPhotocopy detail="2"/>
                        </a14:imgEffect>
                      </a14:imgLayer>
                    </a14:imgProps>
                  </a:ext>
                </a:extLst>
              </a:blip>
              <a:stretch>
                <a:fillRect/>
              </a:stretch>
            </p:blipFill>
            <p:spPr>
              <a:xfrm>
                <a:off x="6405365" y="4320033"/>
                <a:ext cx="1670449" cy="451143"/>
              </a:xfrm>
              <a:prstGeom prst="rect">
                <a:avLst/>
              </a:prstGeom>
              <a:sp3d>
                <a:bevelT w="165100" prst="coolSlant"/>
              </a:sp3d>
            </p:spPr>
          </p:pic>
          <p:pic>
            <p:nvPicPr>
              <p:cNvPr id="20" name="图片 19"/>
              <p:cNvPicPr>
                <a:picLocks noChangeAspect="1"/>
              </p:cNvPicPr>
              <p:nvPr userDrawn="1"/>
            </p:nvPicPr>
            <p:blipFill>
              <a:blip r:embed="rId21">
                <a:duotone>
                  <a:schemeClr val="accent3">
                    <a:shade val="45000"/>
                    <a:satMod val="135000"/>
                  </a:schemeClr>
                  <a:prstClr val="white"/>
                </a:duotone>
                <a:extLst>
                  <a:ext uri="{BEBA8EAE-BF5A-486C-A8C5-ECC9F3942E4B}">
                    <a14:imgProps xmlns:a14="http://schemas.microsoft.com/office/drawing/2010/main">
                      <a14:imgLayer r:embed="rId22">
                        <a14:imgEffect>
                          <a14:artisticPhotocopy detail="2"/>
                        </a14:imgEffect>
                      </a14:imgLayer>
                    </a14:imgProps>
                  </a:ext>
                </a:extLst>
              </a:blip>
              <a:stretch>
                <a:fillRect/>
              </a:stretch>
            </p:blipFill>
            <p:spPr>
              <a:xfrm>
                <a:off x="7905886" y="4320033"/>
                <a:ext cx="1670449" cy="451143"/>
              </a:xfrm>
              <a:prstGeom prst="rect">
                <a:avLst/>
              </a:prstGeom>
              <a:sp3d>
                <a:bevelT w="165100" prst="coolSlant"/>
              </a:sp3d>
            </p:spPr>
          </p:pic>
          <p:pic>
            <p:nvPicPr>
              <p:cNvPr id="21" name="图片 20"/>
              <p:cNvPicPr>
                <a:picLocks noChangeAspect="1"/>
              </p:cNvPicPr>
              <p:nvPr userDrawn="1"/>
            </p:nvPicPr>
            <p:blipFill>
              <a:blip r:embed="rId21">
                <a:duotone>
                  <a:schemeClr val="accent3">
                    <a:shade val="45000"/>
                    <a:satMod val="135000"/>
                  </a:schemeClr>
                  <a:prstClr val="white"/>
                </a:duotone>
                <a:extLst>
                  <a:ext uri="{BEBA8EAE-BF5A-486C-A8C5-ECC9F3942E4B}">
                    <a14:imgProps xmlns:a14="http://schemas.microsoft.com/office/drawing/2010/main">
                      <a14:imgLayer r:embed="rId22">
                        <a14:imgEffect>
                          <a14:artisticPhotocopy detail="2"/>
                        </a14:imgEffect>
                      </a14:imgLayer>
                    </a14:imgProps>
                  </a:ext>
                </a:extLst>
              </a:blip>
              <a:stretch>
                <a:fillRect/>
              </a:stretch>
            </p:blipFill>
            <p:spPr>
              <a:xfrm>
                <a:off x="9389245" y="4320033"/>
                <a:ext cx="1670449" cy="451143"/>
              </a:xfrm>
              <a:prstGeom prst="rect">
                <a:avLst/>
              </a:prstGeom>
              <a:sp3d>
                <a:bevelT w="165100" prst="coolSlant"/>
              </a:sp3d>
            </p:spPr>
          </p:pic>
        </p:grpSp>
      </p:grpSp>
      <p:pic>
        <p:nvPicPr>
          <p:cNvPr id="32" name="图片 31" descr="图片包含 户外, 标牌, 黑色&#10;&#10;自动生成的说明"/>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11502900" y="97259"/>
            <a:ext cx="540000" cy="540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仅标题">
    <p:bg>
      <p:bgPr>
        <a:solidFill>
          <a:schemeClr val="bg1"/>
        </a:solidFill>
        <a:effectLst/>
      </p:bgPr>
    </p:bg>
    <p:spTree>
      <p:nvGrpSpPr>
        <p:cNvPr id="1" name=""/>
        <p:cNvGrpSpPr/>
        <p:nvPr/>
      </p:nvGrpSpPr>
      <p:grpSpPr>
        <a:xfrm>
          <a:off x="0" y="0"/>
          <a:ext cx="0" cy="0"/>
          <a:chOff x="0" y="0"/>
          <a:chExt cx="0" cy="0"/>
        </a:xfrm>
      </p:grpSpPr>
      <p:sp>
        <p:nvSpPr>
          <p:cNvPr id="32" name="iconfont-11253-5330645"/>
          <p:cNvSpPr/>
          <p:nvPr userDrawn="1"/>
        </p:nvSpPr>
        <p:spPr>
          <a:xfrm>
            <a:off x="931495" y="785354"/>
            <a:ext cx="10329011" cy="5348934"/>
          </a:xfrm>
          <a:custGeom>
            <a:avLst/>
            <a:gdLst>
              <a:gd name="connsiteX0" fmla="*/ 833 w 606721"/>
              <a:gd name="connsiteY0" fmla="*/ 44880 h 394602"/>
              <a:gd name="connsiteX1" fmla="*/ 287329 w 606721"/>
              <a:gd name="connsiteY1" fmla="*/ 223276 h 394602"/>
              <a:gd name="connsiteX2" fmla="*/ 288161 w 606721"/>
              <a:gd name="connsiteY2" fmla="*/ 223692 h 394602"/>
              <a:gd name="connsiteX3" fmla="*/ 289411 w 606721"/>
              <a:gd name="connsiteY3" fmla="*/ 224523 h 394602"/>
              <a:gd name="connsiteX4" fmla="*/ 295657 w 606721"/>
              <a:gd name="connsiteY4" fmla="*/ 227018 h 394602"/>
              <a:gd name="connsiteX5" fmla="*/ 296490 w 606721"/>
              <a:gd name="connsiteY5" fmla="*/ 227018 h 394602"/>
              <a:gd name="connsiteX6" fmla="*/ 303569 w 606721"/>
              <a:gd name="connsiteY6" fmla="*/ 227850 h 394602"/>
              <a:gd name="connsiteX7" fmla="*/ 310648 w 606721"/>
              <a:gd name="connsiteY7" fmla="*/ 227018 h 394602"/>
              <a:gd name="connsiteX8" fmla="*/ 311064 w 606721"/>
              <a:gd name="connsiteY8" fmla="*/ 227018 h 394602"/>
              <a:gd name="connsiteX9" fmla="*/ 317311 w 606721"/>
              <a:gd name="connsiteY9" fmla="*/ 224523 h 394602"/>
              <a:gd name="connsiteX10" fmla="*/ 318560 w 606721"/>
              <a:gd name="connsiteY10" fmla="*/ 223692 h 394602"/>
              <a:gd name="connsiteX11" fmla="*/ 319809 w 606721"/>
              <a:gd name="connsiteY11" fmla="*/ 223276 h 394602"/>
              <a:gd name="connsiteX12" fmla="*/ 605888 w 606721"/>
              <a:gd name="connsiteY12" fmla="*/ 44880 h 394602"/>
              <a:gd name="connsiteX13" fmla="*/ 606721 w 606721"/>
              <a:gd name="connsiteY13" fmla="*/ 54445 h 394602"/>
              <a:gd name="connsiteX14" fmla="*/ 606721 w 606721"/>
              <a:gd name="connsiteY14" fmla="*/ 340543 h 394602"/>
              <a:gd name="connsiteX15" fmla="*/ 552587 w 606721"/>
              <a:gd name="connsiteY15" fmla="*/ 394602 h 394602"/>
              <a:gd name="connsiteX16" fmla="*/ 54135 w 606721"/>
              <a:gd name="connsiteY16" fmla="*/ 394602 h 394602"/>
              <a:gd name="connsiteX17" fmla="*/ 0 w 606721"/>
              <a:gd name="connsiteY17" fmla="*/ 340543 h 394602"/>
              <a:gd name="connsiteX18" fmla="*/ 0 w 606721"/>
              <a:gd name="connsiteY18" fmla="*/ 54445 h 394602"/>
              <a:gd name="connsiteX19" fmla="*/ 833 w 606721"/>
              <a:gd name="connsiteY19" fmla="*/ 44880 h 394602"/>
              <a:gd name="connsiteX20" fmla="*/ 54126 w 606721"/>
              <a:gd name="connsiteY20" fmla="*/ 0 h 394602"/>
              <a:gd name="connsiteX21" fmla="*/ 552603 w 606721"/>
              <a:gd name="connsiteY21" fmla="*/ 0 h 394602"/>
              <a:gd name="connsiteX22" fmla="*/ 561348 w 606721"/>
              <a:gd name="connsiteY22" fmla="*/ 831 h 394602"/>
              <a:gd name="connsiteX23" fmla="*/ 303573 w 606721"/>
              <a:gd name="connsiteY23" fmla="*/ 161313 h 394602"/>
              <a:gd name="connsiteX24" fmla="*/ 45797 w 606721"/>
              <a:gd name="connsiteY24" fmla="*/ 831 h 394602"/>
              <a:gd name="connsiteX25" fmla="*/ 54126 w 606721"/>
              <a:gd name="connsiteY25" fmla="*/ 0 h 39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6721" h="394602">
                <a:moveTo>
                  <a:pt x="833" y="44880"/>
                </a:moveTo>
                <a:lnTo>
                  <a:pt x="287329" y="223276"/>
                </a:lnTo>
                <a:cubicBezTo>
                  <a:pt x="287745" y="223692"/>
                  <a:pt x="287745" y="223692"/>
                  <a:pt x="288161" y="223692"/>
                </a:cubicBezTo>
                <a:cubicBezTo>
                  <a:pt x="288578" y="224108"/>
                  <a:pt x="288994" y="224108"/>
                  <a:pt x="289411" y="224523"/>
                </a:cubicBezTo>
                <a:cubicBezTo>
                  <a:pt x="291493" y="225355"/>
                  <a:pt x="293575" y="226187"/>
                  <a:pt x="295657" y="227018"/>
                </a:cubicBezTo>
                <a:cubicBezTo>
                  <a:pt x="296073" y="227018"/>
                  <a:pt x="296073" y="227018"/>
                  <a:pt x="296490" y="227018"/>
                </a:cubicBezTo>
                <a:cubicBezTo>
                  <a:pt x="298572" y="227434"/>
                  <a:pt x="301070" y="227850"/>
                  <a:pt x="303569" y="227850"/>
                </a:cubicBezTo>
                <a:cubicBezTo>
                  <a:pt x="305651" y="227850"/>
                  <a:pt x="308150" y="227434"/>
                  <a:pt x="310648" y="227018"/>
                </a:cubicBezTo>
                <a:cubicBezTo>
                  <a:pt x="310648" y="227018"/>
                  <a:pt x="311064" y="227018"/>
                  <a:pt x="311064" y="227018"/>
                </a:cubicBezTo>
                <a:cubicBezTo>
                  <a:pt x="313147" y="226187"/>
                  <a:pt x="315229" y="225355"/>
                  <a:pt x="317311" y="224523"/>
                </a:cubicBezTo>
                <a:cubicBezTo>
                  <a:pt x="317727" y="224108"/>
                  <a:pt x="318144" y="224108"/>
                  <a:pt x="318560" y="223692"/>
                </a:cubicBezTo>
                <a:cubicBezTo>
                  <a:pt x="318976" y="223692"/>
                  <a:pt x="319393" y="223692"/>
                  <a:pt x="319809" y="223276"/>
                </a:cubicBezTo>
                <a:lnTo>
                  <a:pt x="605888" y="44880"/>
                </a:lnTo>
                <a:cubicBezTo>
                  <a:pt x="606305" y="48207"/>
                  <a:pt x="606721" y="51118"/>
                  <a:pt x="606721" y="54445"/>
                </a:cubicBezTo>
                <a:lnTo>
                  <a:pt x="606721" y="340543"/>
                </a:lnTo>
                <a:cubicBezTo>
                  <a:pt x="606721" y="370483"/>
                  <a:pt x="582569" y="394602"/>
                  <a:pt x="552587" y="394602"/>
                </a:cubicBezTo>
                <a:lnTo>
                  <a:pt x="54135" y="394602"/>
                </a:lnTo>
                <a:cubicBezTo>
                  <a:pt x="24152" y="394602"/>
                  <a:pt x="0" y="370483"/>
                  <a:pt x="0" y="340543"/>
                </a:cubicBezTo>
                <a:lnTo>
                  <a:pt x="0" y="54445"/>
                </a:lnTo>
                <a:cubicBezTo>
                  <a:pt x="0" y="51118"/>
                  <a:pt x="417" y="48207"/>
                  <a:pt x="833" y="44880"/>
                </a:cubicBezTo>
                <a:close/>
                <a:moveTo>
                  <a:pt x="54126" y="0"/>
                </a:moveTo>
                <a:lnTo>
                  <a:pt x="552603" y="0"/>
                </a:lnTo>
                <a:cubicBezTo>
                  <a:pt x="555518" y="0"/>
                  <a:pt x="558433" y="416"/>
                  <a:pt x="561348" y="831"/>
                </a:cubicBezTo>
                <a:lnTo>
                  <a:pt x="303573" y="161313"/>
                </a:lnTo>
                <a:lnTo>
                  <a:pt x="45797" y="831"/>
                </a:lnTo>
                <a:cubicBezTo>
                  <a:pt x="48296" y="416"/>
                  <a:pt x="51211" y="0"/>
                  <a:pt x="54126" y="0"/>
                </a:cubicBezTo>
                <a:close/>
              </a:path>
            </a:pathLst>
          </a:custGeom>
          <a:blipFill dpi="0" rotWithShape="1">
            <a:blip r:embed="rId2">
              <a:alphaModFix amt="90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t="1" b="-280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2" name="标题 1"/>
          <p:cNvSpPr>
            <a:spLocks noGrp="1"/>
          </p:cNvSpPr>
          <p:nvPr userDrawn="1">
            <p:ph type="title" hasCustomPrompt="1"/>
          </p:nvPr>
        </p:nvSpPr>
        <p:spPr>
          <a:xfrm>
            <a:off x="3430031" y="2966452"/>
            <a:ext cx="5331939" cy="1202657"/>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3600" b="1">
                <a:solidFill>
                  <a:srgbClr val="3366AC"/>
                </a:solidFill>
              </a:defRPr>
            </a:lvl1pPr>
          </a:lstStyle>
          <a:p>
            <a:r>
              <a:rPr lang="zh-CN" altLang="en-US" dirty="0"/>
              <a:t>单击此处添加文字</a:t>
            </a:r>
          </a:p>
        </p:txBody>
      </p:sp>
      <p:pic>
        <p:nvPicPr>
          <p:cNvPr id="26" name="图片 25"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736000" y="2028376"/>
            <a:ext cx="720000" cy="720000"/>
          </a:xfrm>
          <a:prstGeom prst="rect">
            <a:avLst/>
          </a:prstGeom>
        </p:spPr>
      </p:pic>
      <p:pic>
        <p:nvPicPr>
          <p:cNvPr id="2" name="图片 1"/>
          <p:cNvPicPr>
            <a:picLocks noChangeAspect="1"/>
          </p:cNvPicPr>
          <p:nvPr userDrawn="1"/>
        </p:nvPicPr>
        <p:blipFill>
          <a:blip r:embed="rId5"/>
          <a:stretch>
            <a:fillRect/>
          </a:stretch>
        </p:blipFill>
        <p:spPr>
          <a:xfrm>
            <a:off x="0" y="6253829"/>
            <a:ext cx="12192000" cy="863048"/>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bg>
      <p:bgPr>
        <a:solidFill>
          <a:srgbClr val="004098"/>
        </a:solidFill>
        <a:effectLst/>
      </p:bgPr>
    </p:bg>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矩形 14"/>
          <p:cNvSpPr/>
          <p:nvPr userDrawn="1"/>
        </p:nvSpPr>
        <p:spPr>
          <a:xfrm>
            <a:off x="0" y="2810176"/>
            <a:ext cx="12192000" cy="1283368"/>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图片包含 户外, 标牌, 黑色&#10;&#10;自动生成的说明"/>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508330" y="1206906"/>
            <a:ext cx="1175340" cy="1175340"/>
          </a:xfrm>
          <a:prstGeom prst="rect">
            <a:avLst/>
          </a:prstGeom>
        </p:spPr>
      </p:pic>
      <p:sp>
        <p:nvSpPr>
          <p:cNvPr id="7" name="矩形 6"/>
          <p:cNvSpPr/>
          <p:nvPr userDrawn="1"/>
        </p:nvSpPr>
        <p:spPr>
          <a:xfrm>
            <a:off x="0" y="4182885"/>
            <a:ext cx="12192000" cy="45719"/>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2675115"/>
            <a:ext cx="12192000" cy="45719"/>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rotWithShape="1">
          <a:blip r:embed="rId4"/>
          <a:srcRect b="51716"/>
          <a:stretch>
            <a:fillRect/>
          </a:stretch>
        </p:blipFill>
        <p:spPr>
          <a:xfrm>
            <a:off x="5163231" y="0"/>
            <a:ext cx="1865538" cy="1206906"/>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18" name="图片 17"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0" y="2874600"/>
            <a:ext cx="12372188" cy="3983400"/>
          </a:xfrm>
          <a:prstGeom prst="rect">
            <a:avLst/>
          </a:prstGeom>
        </p:spPr>
      </p:pic>
      <p:sp>
        <p:nvSpPr>
          <p:cNvPr id="3" name="灯片编号占位符 2"/>
          <p:cNvSpPr>
            <a:spLocks noGrp="1"/>
          </p:cNvSpPr>
          <p:nvPr>
            <p:ph type="sldNum" sz="quarter" idx="10"/>
          </p:nvPr>
        </p:nvSpPr>
        <p:spPr/>
        <p:txBody>
          <a:bodyPr/>
          <a:lstStyle/>
          <a:p>
            <a:fld id="{548644C6-89F0-466C-949F-E70AD72679A8}" type="slidenum">
              <a:rPr lang="zh-CN" altLang="en-US" smtClean="0"/>
              <a:t>‹#›</a:t>
            </a:fld>
            <a:endParaRPr lang="zh-CN" altLang="en-US"/>
          </a:p>
        </p:txBody>
      </p:sp>
      <p:pic>
        <p:nvPicPr>
          <p:cNvPr id="5" name="图片 4"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08585" y="0"/>
            <a:ext cx="720000" cy="720000"/>
          </a:xfrm>
          <a:prstGeom prst="rect">
            <a:avLst/>
          </a:prstGeom>
        </p:spPr>
      </p:pic>
      <p:sp>
        <p:nvSpPr>
          <p:cNvPr id="13" name="矩形 12"/>
          <p:cNvSpPr/>
          <p:nvPr userDrawn="1"/>
        </p:nvSpPr>
        <p:spPr>
          <a:xfrm>
            <a:off x="-3" y="2562394"/>
            <a:ext cx="12191999" cy="1201702"/>
          </a:xfrm>
          <a:prstGeom prst="rect">
            <a:avLst/>
          </a:prstGeom>
          <a:solidFill>
            <a:srgbClr val="004098">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4" name="矩形 13"/>
          <p:cNvSpPr/>
          <p:nvPr userDrawn="1"/>
        </p:nvSpPr>
        <p:spPr>
          <a:xfrm>
            <a:off x="-4" y="2373481"/>
            <a:ext cx="12191999" cy="92734"/>
          </a:xfrm>
          <a:prstGeom prst="rect">
            <a:avLst/>
          </a:prstGeom>
          <a:solidFill>
            <a:srgbClr val="004098">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五边形 14"/>
          <p:cNvSpPr/>
          <p:nvPr userDrawn="1"/>
        </p:nvSpPr>
        <p:spPr>
          <a:xfrm rot="5400000">
            <a:off x="5036822" y="131045"/>
            <a:ext cx="2118356" cy="1856273"/>
          </a:xfrm>
          <a:prstGeom prst="homePlate">
            <a:avLst>
              <a:gd name="adj" fmla="val 34883"/>
            </a:avLst>
          </a:prstGeom>
          <a:solidFill>
            <a:srgbClr val="004098"/>
          </a:solidFill>
        </p:spPr>
        <p:txBody>
          <a:bodyPr wrap="none" anchor="ctr">
            <a:noAutofit/>
          </a:bodyPr>
          <a:lstStyle/>
          <a:p>
            <a:pPr algn="ctr" defTabSz="666750">
              <a:lnSpc>
                <a:spcPct val="90000"/>
              </a:lnSpc>
              <a:spcBef>
                <a:spcPct val="0"/>
              </a:spcBef>
              <a:spcAft>
                <a:spcPct val="35000"/>
              </a:spcAft>
            </a:pPr>
            <a:endParaRPr lang="zh-CN" altLang="en-US" sz="2800" b="1" dirty="0">
              <a:solidFill>
                <a:schemeClr val="bg1"/>
              </a:solidFill>
              <a:latin typeface="+mn-ea"/>
            </a:endParaRPr>
          </a:p>
        </p:txBody>
      </p:sp>
      <p:pic>
        <p:nvPicPr>
          <p:cNvPr id="16" name="图片 15" descr="图片包含 户外, 标牌, 黑色&#10;&#10;自动生成的说明"/>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292546" y="192360"/>
            <a:ext cx="1606909" cy="1606909"/>
          </a:xfrm>
          <a:prstGeom prst="rect">
            <a:avLst/>
          </a:prstGeom>
        </p:spPr>
      </p:pic>
      <p:sp>
        <p:nvSpPr>
          <p:cNvPr id="10" name="矩形 9"/>
          <p:cNvSpPr/>
          <p:nvPr userDrawn="1"/>
        </p:nvSpPr>
        <p:spPr>
          <a:xfrm>
            <a:off x="1" y="3856996"/>
            <a:ext cx="12191999" cy="92734"/>
          </a:xfrm>
          <a:prstGeom prst="rect">
            <a:avLst/>
          </a:prstGeom>
          <a:solidFill>
            <a:srgbClr val="004098">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548644C6-89F0-466C-949F-E70AD72679A8}" type="slidenum">
              <a:rPr lang="zh-CN" altLang="en-US" smtClean="0"/>
              <a:t>‹#›</a:t>
            </a:fld>
            <a:endParaRPr lang="zh-CN" altLang="en-US"/>
          </a:p>
        </p:txBody>
      </p:sp>
      <p:grpSp>
        <p:nvGrpSpPr>
          <p:cNvPr id="9" name="组合 8"/>
          <p:cNvGrpSpPr/>
          <p:nvPr userDrawn="1"/>
        </p:nvGrpSpPr>
        <p:grpSpPr>
          <a:xfrm>
            <a:off x="1" y="0"/>
            <a:ext cx="12192000" cy="720000"/>
            <a:chOff x="1440455" y="2421654"/>
            <a:chExt cx="9311089" cy="2954922"/>
          </a:xfrm>
        </p:grpSpPr>
        <p:sp>
          <p:nvSpPr>
            <p:cNvPr id="10" name="流程图: 过程 9"/>
            <p:cNvSpPr/>
            <p:nvPr/>
          </p:nvSpPr>
          <p:spPr>
            <a:xfrm>
              <a:off x="1440455" y="2421654"/>
              <a:ext cx="9311089" cy="2954922"/>
            </a:xfrm>
            <a:prstGeom prst="flowChartProcess">
              <a:avLst/>
            </a:prstGeom>
            <a:gradFill flip="none" rotWithShape="1">
              <a:gsLst>
                <a:gs pos="100000">
                  <a:schemeClr val="accent1">
                    <a:lumMod val="5000"/>
                    <a:lumOff val="95000"/>
                    <a:alpha val="0"/>
                  </a:schemeClr>
                </a:gs>
                <a:gs pos="64000">
                  <a:srgbClr val="3366AC"/>
                </a:gs>
                <a:gs pos="0">
                  <a:srgbClr val="004098"/>
                </a:gs>
                <a:gs pos="81000">
                  <a:srgbClr val="4D79B7"/>
                </a:gs>
                <a:gs pos="37000">
                  <a:srgbClr val="1A53A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a:off x="2064942" y="2677887"/>
              <a:ext cx="866743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064942" y="5179926"/>
              <a:ext cx="866743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4" name="图片 13"/>
          <p:cNvPicPr>
            <a:picLocks noChangeAspect="1"/>
          </p:cNvPicPr>
          <p:nvPr userDrawn="1"/>
        </p:nvPicPr>
        <p:blipFill rotWithShape="1">
          <a:blip r:embed="rId2" cstate="print">
            <a:duotone>
              <a:prstClr val="black"/>
              <a:srgbClr val="014098">
                <a:tint val="45000"/>
                <a:satMod val="400000"/>
              </a:srgbClr>
            </a:duotone>
          </a:blip>
          <a:srcRect r="1346"/>
          <a:stretch>
            <a:fillRect/>
          </a:stretch>
        </p:blipFill>
        <p:spPr>
          <a:xfrm>
            <a:off x="0" y="6054766"/>
            <a:ext cx="12166903" cy="411617"/>
          </a:xfrm>
          <a:prstGeom prst="rect">
            <a:avLst/>
          </a:prstGeom>
        </p:spPr>
      </p:pic>
      <p:pic>
        <p:nvPicPr>
          <p:cNvPr id="16" name="图片 15"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8855" y="97259"/>
            <a:ext cx="540000" cy="5400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Freeform 5"/>
          <p:cNvSpPr/>
          <p:nvPr userDrawn="1"/>
        </p:nvSpPr>
        <p:spPr bwMode="auto">
          <a:xfrm>
            <a:off x="9380002" y="-3704"/>
            <a:ext cx="1947863" cy="2874963"/>
          </a:xfrm>
          <a:custGeom>
            <a:avLst/>
            <a:gdLst>
              <a:gd name="T0" fmla="*/ 0 w 1227"/>
              <a:gd name="T1" fmla="*/ 0 h 1811"/>
              <a:gd name="T2" fmla="*/ 1227 w 1227"/>
              <a:gd name="T3" fmla="*/ 0 h 1811"/>
              <a:gd name="T4" fmla="*/ 1227 w 1227"/>
              <a:gd name="T5" fmla="*/ 1811 h 1811"/>
              <a:gd name="T6" fmla="*/ 0 w 1227"/>
              <a:gd name="T7" fmla="*/ 0 h 1811"/>
            </a:gdLst>
            <a:ahLst/>
            <a:cxnLst>
              <a:cxn ang="0">
                <a:pos x="T0" y="T1"/>
              </a:cxn>
              <a:cxn ang="0">
                <a:pos x="T2" y="T3"/>
              </a:cxn>
              <a:cxn ang="0">
                <a:pos x="T4" y="T5"/>
              </a:cxn>
              <a:cxn ang="0">
                <a:pos x="T6" y="T7"/>
              </a:cxn>
            </a:cxnLst>
            <a:rect l="0" t="0" r="r" b="b"/>
            <a:pathLst>
              <a:path w="1227" h="1811">
                <a:moveTo>
                  <a:pt x="0" y="0"/>
                </a:moveTo>
                <a:lnTo>
                  <a:pt x="1227" y="0"/>
                </a:lnTo>
                <a:lnTo>
                  <a:pt x="1227" y="1811"/>
                </a:lnTo>
                <a:lnTo>
                  <a:pt x="0" y="0"/>
                </a:lnTo>
                <a:close/>
              </a:path>
            </a:pathLst>
          </a:custGeom>
          <a:solidFill>
            <a:schemeClr val="bg1">
              <a:alpha val="69804"/>
            </a:schemeClr>
          </a:solidFill>
          <a:ln w="6">
            <a:noFill/>
            <a:prstDash val="solid"/>
            <a:round/>
          </a:ln>
        </p:spPr>
        <p:txBody>
          <a:bodyPr vert="horz" wrap="square" lIns="91440" tIns="45720" rIns="91440" bIns="45720" numCol="1" anchor="t" anchorCtr="0" compatLnSpc="1"/>
          <a:lstStyle/>
          <a:p>
            <a:pPr marL="0" marR="0" lvl="0" indent="0" defTabSz="81661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5" name="图片 4"/>
          <p:cNvPicPr>
            <a:picLocks noChangeAspect="1"/>
          </p:cNvPicPr>
          <p:nvPr userDrawn="1"/>
        </p:nvPicPr>
        <p:blipFill rotWithShape="1">
          <a:blip r:embed="rId2" cstate="print">
            <a:extLst>
              <a:ext uri="{28A0092B-C50C-407E-A947-70E740481C1C}">
                <a14:useLocalDpi xmlns:a14="http://schemas.microsoft.com/office/drawing/2010/main" val="0"/>
              </a:ext>
            </a:extLst>
          </a:blip>
          <a:srcRect r="6542"/>
          <a:stretch>
            <a:fillRect/>
          </a:stretch>
        </p:blipFill>
        <p:spPr>
          <a:xfrm>
            <a:off x="0" y="0"/>
            <a:ext cx="8457739" cy="6852458"/>
          </a:xfrm>
          <a:custGeom>
            <a:avLst/>
            <a:gdLst>
              <a:gd name="connsiteX0" fmla="*/ 0 w 8457739"/>
              <a:gd name="connsiteY0" fmla="*/ 0 h 6852458"/>
              <a:gd name="connsiteX1" fmla="*/ 4178729 w 8457739"/>
              <a:gd name="connsiteY1" fmla="*/ 0 h 6852458"/>
              <a:gd name="connsiteX2" fmla="*/ 8457739 w 8457739"/>
              <a:gd name="connsiteY2" fmla="*/ 6852458 h 6852458"/>
              <a:gd name="connsiteX3" fmla="*/ 0 w 8457739"/>
              <a:gd name="connsiteY3" fmla="*/ 6852458 h 6852458"/>
            </a:gdLst>
            <a:ahLst/>
            <a:cxnLst>
              <a:cxn ang="0">
                <a:pos x="connsiteX0" y="connsiteY0"/>
              </a:cxn>
              <a:cxn ang="0">
                <a:pos x="connsiteX1" y="connsiteY1"/>
              </a:cxn>
              <a:cxn ang="0">
                <a:pos x="connsiteX2" y="connsiteY2"/>
              </a:cxn>
              <a:cxn ang="0">
                <a:pos x="connsiteX3" y="connsiteY3"/>
              </a:cxn>
            </a:cxnLst>
            <a:rect l="l" t="t" r="r" b="b"/>
            <a:pathLst>
              <a:path w="8457739" h="6852458">
                <a:moveTo>
                  <a:pt x="0" y="0"/>
                </a:moveTo>
                <a:lnTo>
                  <a:pt x="4178729" y="0"/>
                </a:lnTo>
                <a:lnTo>
                  <a:pt x="8457739" y="6852458"/>
                </a:lnTo>
                <a:lnTo>
                  <a:pt x="0" y="6852458"/>
                </a:lnTo>
                <a:close/>
              </a:path>
            </a:pathLst>
          </a:custGeom>
        </p:spPr>
      </p:pic>
      <p:sp>
        <p:nvSpPr>
          <p:cNvPr id="6" name="Freeform 6"/>
          <p:cNvSpPr/>
          <p:nvPr userDrawn="1"/>
        </p:nvSpPr>
        <p:spPr bwMode="auto">
          <a:xfrm>
            <a:off x="0" y="0"/>
            <a:ext cx="8460052" cy="6861704"/>
          </a:xfrm>
          <a:custGeom>
            <a:avLst/>
            <a:gdLst>
              <a:gd name="T0" fmla="*/ 0 w 4326"/>
              <a:gd name="T1" fmla="*/ 0 h 3234"/>
              <a:gd name="T2" fmla="*/ 2135 w 4326"/>
              <a:gd name="T3" fmla="*/ 0 h 3234"/>
              <a:gd name="T4" fmla="*/ 4326 w 4326"/>
              <a:gd name="T5" fmla="*/ 3234 h 3234"/>
              <a:gd name="T6" fmla="*/ 0 w 4326"/>
              <a:gd name="T7" fmla="*/ 3234 h 3234"/>
              <a:gd name="T8" fmla="*/ 0 w 4326"/>
              <a:gd name="T9" fmla="*/ 0 h 3234"/>
            </a:gdLst>
            <a:ahLst/>
            <a:cxnLst>
              <a:cxn ang="0">
                <a:pos x="T0" y="T1"/>
              </a:cxn>
              <a:cxn ang="0">
                <a:pos x="T2" y="T3"/>
              </a:cxn>
              <a:cxn ang="0">
                <a:pos x="T4" y="T5"/>
              </a:cxn>
              <a:cxn ang="0">
                <a:pos x="T6" y="T7"/>
              </a:cxn>
              <a:cxn ang="0">
                <a:pos x="T8" y="T9"/>
              </a:cxn>
            </a:cxnLst>
            <a:rect l="0" t="0" r="r" b="b"/>
            <a:pathLst>
              <a:path w="4326" h="3234">
                <a:moveTo>
                  <a:pt x="0" y="0"/>
                </a:moveTo>
                <a:lnTo>
                  <a:pt x="2135" y="0"/>
                </a:lnTo>
                <a:lnTo>
                  <a:pt x="4326" y="3234"/>
                </a:lnTo>
                <a:lnTo>
                  <a:pt x="0" y="3234"/>
                </a:lnTo>
                <a:lnTo>
                  <a:pt x="0" y="0"/>
                </a:lnTo>
                <a:close/>
              </a:path>
            </a:pathLst>
          </a:custGeom>
          <a:solidFill>
            <a:sysClr val="window" lastClr="FFFFFF">
              <a:alpha val="57000"/>
            </a:sysClr>
          </a:solidFill>
          <a:ln w="6">
            <a:noFill/>
            <a:prstDash val="solid"/>
            <a:round/>
          </a:ln>
        </p:spPr>
        <p:txBody>
          <a:bodyPr vert="horz" wrap="square" lIns="91440" tIns="45720" rIns="91440" bIns="45720" numCol="1" anchor="t" anchorCtr="0" compatLnSpc="1"/>
          <a:lstStyle/>
          <a:p>
            <a:pPr marL="0" marR="0" lvl="0" indent="0" defTabSz="81661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等腰三角形 2"/>
          <p:cNvSpPr/>
          <p:nvPr userDrawn="1"/>
        </p:nvSpPr>
        <p:spPr>
          <a:xfrm>
            <a:off x="5887468" y="4897596"/>
            <a:ext cx="2570271" cy="1966865"/>
          </a:xfrm>
          <a:prstGeom prst="triangle">
            <a:avLst>
              <a:gd name="adj" fmla="val 51849"/>
            </a:avLst>
          </a:prstGeom>
          <a:solidFill>
            <a:srgbClr val="00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rotWithShape="1">
          <a:blip r:embed="rId3"/>
          <a:srcRect t="13196" r="37111"/>
          <a:stretch>
            <a:fillRect/>
          </a:stretch>
        </p:blipFill>
        <p:spPr>
          <a:xfrm>
            <a:off x="9699877" y="-3704"/>
            <a:ext cx="2492124" cy="5884732"/>
          </a:xfrm>
          <a:prstGeom prst="rect">
            <a:avLst/>
          </a:prstGeom>
        </p:spPr>
      </p:pic>
      <p:sp>
        <p:nvSpPr>
          <p:cNvPr id="19" name="灯片编号占位符 18"/>
          <p:cNvSpPr>
            <a:spLocks noGrp="1"/>
          </p:cNvSpPr>
          <p:nvPr>
            <p:ph type="sldNum" sz="quarter" idx="10"/>
          </p:nvPr>
        </p:nvSpPr>
        <p:spPr/>
        <p:txBody>
          <a:bodyPr/>
          <a:lstStyle/>
          <a:p>
            <a:fld id="{548644C6-89F0-466C-949F-E70AD72679A8}"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grpSp>
        <p:nvGrpSpPr>
          <p:cNvPr id="5" name="组合 4"/>
          <p:cNvGrpSpPr/>
          <p:nvPr userDrawn="1"/>
        </p:nvGrpSpPr>
        <p:grpSpPr>
          <a:xfrm>
            <a:off x="1014413" y="1390384"/>
            <a:ext cx="5194594" cy="4077232"/>
            <a:chOff x="5253925" y="856186"/>
            <a:chExt cx="6555782" cy="5145628"/>
          </a:xfrm>
        </p:grpSpPr>
        <p:grpSp>
          <p:nvGrpSpPr>
            <p:cNvPr id="6" name="组合 5"/>
            <p:cNvGrpSpPr/>
            <p:nvPr/>
          </p:nvGrpSpPr>
          <p:grpSpPr>
            <a:xfrm>
              <a:off x="5455964" y="978526"/>
              <a:ext cx="6123124" cy="4900949"/>
              <a:chOff x="9144264" y="1395808"/>
              <a:chExt cx="5080440" cy="4066384"/>
            </a:xfrm>
          </p:grpSpPr>
          <p:grpSp>
            <p:nvGrpSpPr>
              <p:cNvPr id="17" name="组合 16"/>
              <p:cNvGrpSpPr/>
              <p:nvPr/>
            </p:nvGrpSpPr>
            <p:grpSpPr>
              <a:xfrm>
                <a:off x="9144264" y="1395808"/>
                <a:ext cx="5080440" cy="4066384"/>
                <a:chOff x="0" y="850304"/>
                <a:chExt cx="5080440" cy="4066384"/>
              </a:xfrm>
              <a:scene3d>
                <a:camera prst="perspectiveFront" fov="2700000">
                  <a:rot lat="0" lon="19800000" rev="0"/>
                </a:camera>
                <a:lightRig rig="threePt" dir="t"/>
              </a:scene3d>
            </p:grpSpPr>
            <p:sp>
              <p:nvSpPr>
                <p:cNvPr id="24" name="矩形 23"/>
                <p:cNvSpPr/>
                <p:nvPr/>
              </p:nvSpPr>
              <p:spPr>
                <a:xfrm>
                  <a:off x="0" y="850304"/>
                  <a:ext cx="5080440" cy="4066384"/>
                </a:xfrm>
                <a:prstGeom prst="rect">
                  <a:avLst/>
                </a:prstGeom>
                <a:noFill/>
                <a:ln w="12700" cap="flat" cmpd="sng" algn="ctr">
                  <a:noFill/>
                  <a:prstDash val="solid"/>
                  <a:miter lim="800000"/>
                </a:ln>
                <a:effectLst/>
                <a:sp3d z="-879958"/>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Picture 53_1"/>
                <p:cNvPicPr>
                  <a:picLocks noChangeAspect="1"/>
                </p:cNvPicPr>
                <p:nvPr/>
              </p:nvPicPr>
              <p:blipFill>
                <a:blip r:embed="rId2"/>
                <a:srcRect r="66667"/>
                <a:stretch>
                  <a:fillRect/>
                </a:stretch>
              </p:blipFill>
              <p:spPr>
                <a:xfrm>
                  <a:off x="0" y="850304"/>
                  <a:ext cx="2032176" cy="4066384"/>
                </a:xfrm>
                <a:prstGeom prst="rect">
                  <a:avLst/>
                </a:prstGeom>
                <a:sp3d z="-879958"/>
              </p:spPr>
            </p:pic>
          </p:grpSp>
          <p:grpSp>
            <p:nvGrpSpPr>
              <p:cNvPr id="18" name="组合 17"/>
              <p:cNvGrpSpPr/>
              <p:nvPr/>
            </p:nvGrpSpPr>
            <p:grpSpPr>
              <a:xfrm>
                <a:off x="9144264" y="1395808"/>
                <a:ext cx="5080440" cy="4066384"/>
                <a:chOff x="1168229" y="850304"/>
                <a:chExt cx="5080440" cy="4066384"/>
              </a:xfrm>
              <a:scene3d>
                <a:camera prst="perspectiveFront" fov="2700000">
                  <a:rot lat="0" lon="1800000" rev="0"/>
                </a:camera>
                <a:lightRig rig="threePt" dir="t"/>
              </a:scene3d>
            </p:grpSpPr>
            <p:sp>
              <p:nvSpPr>
                <p:cNvPr id="22" name="矩形 21"/>
                <p:cNvSpPr/>
                <p:nvPr/>
              </p:nvSpPr>
              <p:spPr>
                <a:xfrm>
                  <a:off x="1168229" y="850304"/>
                  <a:ext cx="5080440" cy="4066384"/>
                </a:xfrm>
                <a:prstGeom prst="rect">
                  <a:avLst/>
                </a:prstGeom>
                <a:noFill/>
                <a:ln w="12700" cap="flat" cmpd="sng" algn="ctr">
                  <a:noFill/>
                  <a:prstDash val="solid"/>
                  <a:miter lim="800000"/>
                </a:ln>
                <a:effectLs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Picture 54_2"/>
                <p:cNvPicPr>
                  <a:picLocks noChangeAspect="1"/>
                </p:cNvPicPr>
                <p:nvPr/>
              </p:nvPicPr>
              <p:blipFill>
                <a:blip r:embed="rId2"/>
                <a:srcRect l="33333" r="33333"/>
                <a:stretch>
                  <a:fillRect/>
                </a:stretch>
              </p:blipFill>
              <p:spPr>
                <a:xfrm>
                  <a:off x="2692356" y="850304"/>
                  <a:ext cx="2032186" cy="4066384"/>
                </a:xfrm>
                <a:prstGeom prst="rect">
                  <a:avLst/>
                </a:prstGeom>
                <a:sp3d/>
              </p:spPr>
            </p:pic>
          </p:grpSp>
          <p:grpSp>
            <p:nvGrpSpPr>
              <p:cNvPr id="19" name="组合 18"/>
              <p:cNvGrpSpPr/>
              <p:nvPr/>
            </p:nvGrpSpPr>
            <p:grpSpPr>
              <a:xfrm>
                <a:off x="9144264" y="1395808"/>
                <a:ext cx="5080440" cy="4066384"/>
                <a:chOff x="4368624" y="850304"/>
                <a:chExt cx="5080440" cy="4066384"/>
              </a:xfrm>
              <a:scene3d>
                <a:camera prst="perspectiveFront" fov="2700000">
                  <a:rot lat="0" lon="19800000" rev="0"/>
                </a:camera>
                <a:lightRig rig="threePt" dir="t"/>
              </a:scene3d>
            </p:grpSpPr>
            <p:sp>
              <p:nvSpPr>
                <p:cNvPr id="20" name="矩形 19"/>
                <p:cNvSpPr/>
                <p:nvPr/>
              </p:nvSpPr>
              <p:spPr>
                <a:xfrm>
                  <a:off x="4368624" y="850304"/>
                  <a:ext cx="5080440" cy="4066384"/>
                </a:xfrm>
                <a:prstGeom prst="rect">
                  <a:avLst/>
                </a:prstGeom>
                <a:noFill/>
                <a:ln w="12700" cap="flat" cmpd="sng" algn="ctr">
                  <a:noFill/>
                  <a:prstDash val="solid"/>
                  <a:miter lim="800000"/>
                </a:ln>
                <a:effectLst/>
                <a:sp3d z="879958"/>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Picture 55_3"/>
                <p:cNvPicPr>
                  <a:picLocks noChangeAspect="1"/>
                </p:cNvPicPr>
                <p:nvPr/>
              </p:nvPicPr>
              <p:blipFill>
                <a:blip r:embed="rId2"/>
                <a:srcRect l="66667"/>
                <a:stretch>
                  <a:fillRect/>
                </a:stretch>
              </p:blipFill>
              <p:spPr>
                <a:xfrm>
                  <a:off x="7416888" y="850304"/>
                  <a:ext cx="2032176" cy="4066384"/>
                </a:xfrm>
                <a:prstGeom prst="rect">
                  <a:avLst/>
                </a:prstGeom>
                <a:sp3d z="879958"/>
              </p:spPr>
            </p:pic>
          </p:grpSp>
        </p:grpSp>
        <p:grpSp>
          <p:nvGrpSpPr>
            <p:cNvPr id="7" name="组合 6"/>
            <p:cNvGrpSpPr/>
            <p:nvPr/>
          </p:nvGrpSpPr>
          <p:grpSpPr>
            <a:xfrm>
              <a:off x="5253925" y="856186"/>
              <a:ext cx="6555782" cy="5145628"/>
              <a:chOff x="11322365" y="1920821"/>
              <a:chExt cx="4618120" cy="4480948"/>
            </a:xfrm>
          </p:grpSpPr>
          <p:grpSp>
            <p:nvGrpSpPr>
              <p:cNvPr id="8" name="组合 7"/>
              <p:cNvGrpSpPr/>
              <p:nvPr/>
            </p:nvGrpSpPr>
            <p:grpSpPr>
              <a:xfrm>
                <a:off x="11322365" y="1920821"/>
                <a:ext cx="4618120" cy="4480948"/>
                <a:chOff x="0" y="670463"/>
                <a:chExt cx="4618120" cy="4480948"/>
              </a:xfrm>
              <a:scene3d>
                <a:camera prst="perspectiveFront" fov="2700000">
                  <a:rot lat="0" lon="19800000" rev="0"/>
                </a:camera>
                <a:lightRig rig="threePt" dir="t"/>
              </a:scene3d>
            </p:grpSpPr>
            <p:sp>
              <p:nvSpPr>
                <p:cNvPr id="15" name="矩形 14"/>
                <p:cNvSpPr/>
                <p:nvPr/>
              </p:nvSpPr>
              <p:spPr>
                <a:xfrm>
                  <a:off x="0" y="670463"/>
                  <a:ext cx="4618120" cy="4480948"/>
                </a:xfrm>
                <a:prstGeom prst="rect">
                  <a:avLst/>
                </a:prstGeom>
                <a:noFill/>
                <a:ln w="12700" cap="flat" cmpd="sng" algn="ctr">
                  <a:noFill/>
                  <a:prstDash val="solid"/>
                  <a:miter lim="800000"/>
                </a:ln>
                <a:effectLst/>
                <a:sp3d z="-799882"/>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Picture 35_1"/>
                <p:cNvPicPr>
                  <a:picLocks noChangeAspect="1"/>
                </p:cNvPicPr>
                <p:nvPr/>
              </p:nvPicPr>
              <p:blipFill>
                <a:blip r:embed="rId3"/>
                <a:srcRect r="66667"/>
                <a:stretch>
                  <a:fillRect/>
                </a:stretch>
              </p:blipFill>
              <p:spPr>
                <a:xfrm>
                  <a:off x="0" y="670463"/>
                  <a:ext cx="1847249" cy="4480948"/>
                </a:xfrm>
                <a:prstGeom prst="rect">
                  <a:avLst/>
                </a:prstGeom>
                <a:sp3d z="-799882"/>
              </p:spPr>
            </p:pic>
          </p:grpSp>
          <p:grpSp>
            <p:nvGrpSpPr>
              <p:cNvPr id="9" name="组合 8"/>
              <p:cNvGrpSpPr/>
              <p:nvPr/>
            </p:nvGrpSpPr>
            <p:grpSpPr>
              <a:xfrm>
                <a:off x="11322365" y="1920821"/>
                <a:ext cx="4618120" cy="4480948"/>
                <a:chOff x="1276957" y="670463"/>
                <a:chExt cx="4618120" cy="4480948"/>
              </a:xfrm>
              <a:scene3d>
                <a:camera prst="perspectiveFront" fov="2700000">
                  <a:rot lat="0" lon="1800000" rev="0"/>
                </a:camera>
                <a:lightRig rig="threePt" dir="t"/>
              </a:scene3d>
            </p:grpSpPr>
            <p:sp>
              <p:nvSpPr>
                <p:cNvPr id="13" name="矩形 12"/>
                <p:cNvSpPr/>
                <p:nvPr/>
              </p:nvSpPr>
              <p:spPr>
                <a:xfrm>
                  <a:off x="1276957" y="670463"/>
                  <a:ext cx="4618120" cy="4480948"/>
                </a:xfrm>
                <a:prstGeom prst="rect">
                  <a:avLst/>
                </a:prstGeom>
                <a:noFill/>
                <a:ln w="12700" cap="flat" cmpd="sng" algn="ctr">
                  <a:noFill/>
                  <a:prstDash val="solid"/>
                  <a:miter lim="800000"/>
                </a:ln>
                <a:effectLs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Picture 36_2"/>
                <p:cNvPicPr>
                  <a:picLocks noChangeAspect="1"/>
                </p:cNvPicPr>
                <p:nvPr/>
              </p:nvPicPr>
              <p:blipFill>
                <a:blip r:embed="rId3"/>
                <a:srcRect l="33333" r="33333"/>
                <a:stretch>
                  <a:fillRect/>
                </a:stretch>
              </p:blipFill>
              <p:spPr>
                <a:xfrm>
                  <a:off x="2662388" y="670463"/>
                  <a:ext cx="1847259" cy="4480948"/>
                </a:xfrm>
                <a:prstGeom prst="rect">
                  <a:avLst/>
                </a:prstGeom>
                <a:sp3d/>
              </p:spPr>
            </p:pic>
          </p:grpSp>
          <p:grpSp>
            <p:nvGrpSpPr>
              <p:cNvPr id="10" name="组合 9"/>
              <p:cNvGrpSpPr/>
              <p:nvPr/>
            </p:nvGrpSpPr>
            <p:grpSpPr>
              <a:xfrm>
                <a:off x="11322365" y="1920821"/>
                <a:ext cx="4618120" cy="4480948"/>
                <a:chOff x="4401152" y="670463"/>
                <a:chExt cx="4618120" cy="4480948"/>
              </a:xfrm>
              <a:scene3d>
                <a:camera prst="perspectiveFront" fov="2700000">
                  <a:rot lat="0" lon="19800000" rev="0"/>
                </a:camera>
                <a:lightRig rig="threePt" dir="t"/>
              </a:scene3d>
            </p:grpSpPr>
            <p:sp>
              <p:nvSpPr>
                <p:cNvPr id="11" name="矩形 10"/>
                <p:cNvSpPr/>
                <p:nvPr/>
              </p:nvSpPr>
              <p:spPr>
                <a:xfrm>
                  <a:off x="4401152" y="670463"/>
                  <a:ext cx="4618120" cy="4480948"/>
                </a:xfrm>
                <a:prstGeom prst="rect">
                  <a:avLst/>
                </a:prstGeom>
                <a:noFill/>
                <a:ln w="12700" cap="flat" cmpd="sng" algn="ctr">
                  <a:noFill/>
                  <a:prstDash val="solid"/>
                  <a:miter lim="800000"/>
                </a:ln>
                <a:effectLst/>
                <a:sp3d z="799882"/>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Picture 37_3"/>
                <p:cNvPicPr>
                  <a:picLocks noChangeAspect="1"/>
                </p:cNvPicPr>
                <p:nvPr/>
              </p:nvPicPr>
              <p:blipFill>
                <a:blip r:embed="rId3"/>
                <a:srcRect l="66667"/>
                <a:stretch>
                  <a:fillRect/>
                </a:stretch>
              </p:blipFill>
              <p:spPr>
                <a:xfrm>
                  <a:off x="7172023" y="670463"/>
                  <a:ext cx="1847249" cy="4480948"/>
                </a:xfrm>
                <a:prstGeom prst="rect">
                  <a:avLst/>
                </a:prstGeom>
                <a:sp3d z="799882"/>
              </p:spPr>
            </p:pic>
          </p:grpSp>
        </p:grpSp>
      </p:grpSp>
      <p:pic>
        <p:nvPicPr>
          <p:cNvPr id="27" name="图片 26"/>
          <p:cNvPicPr>
            <a:picLocks noChangeAspect="1"/>
          </p:cNvPicPr>
          <p:nvPr userDrawn="1"/>
        </p:nvPicPr>
        <p:blipFill rotWithShape="1">
          <a:blip r:embed="rId4" cstate="print">
            <a:duotone>
              <a:prstClr val="black"/>
              <a:srgbClr val="014098">
                <a:tint val="45000"/>
                <a:satMod val="400000"/>
              </a:srgbClr>
            </a:duotone>
          </a:blip>
          <a:srcRect r="1346"/>
          <a:stretch>
            <a:fillRect/>
          </a:stretch>
        </p:blipFill>
        <p:spPr>
          <a:xfrm>
            <a:off x="12549" y="274183"/>
            <a:ext cx="12166903" cy="411617"/>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14.xml"/><Relationship Id="rId1" Type="http://schemas.openxmlformats.org/officeDocument/2006/relationships/tags" Target="../tags/tag6.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14.xml"/><Relationship Id="rId1" Type="http://schemas.openxmlformats.org/officeDocument/2006/relationships/tags" Target="../tags/tag7.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14.xml"/><Relationship Id="rId1" Type="http://schemas.openxmlformats.org/officeDocument/2006/relationships/tags" Target="../tags/tag8.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14.xml"/><Relationship Id="rId1" Type="http://schemas.openxmlformats.org/officeDocument/2006/relationships/tags" Target="../tags/tag9.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10.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0.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4.xml"/><Relationship Id="rId5" Type="http://schemas.openxmlformats.org/officeDocument/2006/relationships/image" Target="../media/image32.pn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2364416" y="2952407"/>
            <a:ext cx="7463169" cy="953271"/>
          </a:xfrm>
          <a:prstGeom prst="rect">
            <a:avLst/>
          </a:prstGeom>
          <a:noFill/>
          <a:effectLst>
            <a:outerShdw blurRad="50800" dist="38100" dir="2700000" algn="tl" rotWithShape="0">
              <a:prstClr val="black">
                <a:alpha val="40000"/>
              </a:prstClr>
            </a:outerShdw>
          </a:effectLst>
        </p:spPr>
        <p:txBody>
          <a:bodyPr anchor="ctr">
            <a:noAutofit/>
          </a:bodyPr>
          <a:lstStyle>
            <a:lvl1pPr algn="ctr" defTabSz="914400" rtl="0" eaLnBrk="1" latinLnBrk="0" hangingPunct="1">
              <a:lnSpc>
                <a:spcPct val="90000"/>
              </a:lnSpc>
              <a:spcBef>
                <a:spcPct val="0"/>
              </a:spcBef>
              <a:buNone/>
              <a:defRPr sz="3600" b="1" kern="1200">
                <a:solidFill>
                  <a:srgbClr val="2F5577"/>
                </a:solidFill>
                <a:latin typeface="+mj-lt"/>
                <a:ea typeface="+mj-ea"/>
                <a:cs typeface="+mj-cs"/>
              </a:defRPr>
            </a:lvl1pPr>
          </a:lstStyle>
          <a:p>
            <a:r>
              <a:rPr lang="en-US" altLang="zh-CN" sz="3200" dirty="0">
                <a:solidFill>
                  <a:schemeClr val="bg1"/>
                </a:solidFill>
              </a:rPr>
              <a:t>“</a:t>
            </a:r>
            <a:r>
              <a:rPr lang="en-US" altLang="zh-CN" sz="3200" dirty="0" err="1">
                <a:solidFill>
                  <a:schemeClr val="bg1"/>
                </a:solidFill>
              </a:rPr>
              <a:t>Testland</a:t>
            </a:r>
            <a:r>
              <a:rPr lang="en-US" altLang="zh-CN" sz="3200" dirty="0">
                <a:solidFill>
                  <a:schemeClr val="bg1"/>
                </a:solidFill>
              </a:rPr>
              <a:t>” </a:t>
            </a:r>
            <a:r>
              <a:rPr lang="zh-CN" altLang="en-US" sz="3200" dirty="0">
                <a:solidFill>
                  <a:schemeClr val="bg1"/>
                </a:solidFill>
              </a:rPr>
              <a:t>代码在线评测平台 验收汇报</a:t>
            </a:r>
          </a:p>
        </p:txBody>
      </p:sp>
      <p:sp>
        <p:nvSpPr>
          <p:cNvPr id="5" name="标题 1"/>
          <p:cNvSpPr txBox="1"/>
          <p:nvPr/>
        </p:nvSpPr>
        <p:spPr>
          <a:xfrm>
            <a:off x="3430030" y="1761720"/>
            <a:ext cx="5331939" cy="953271"/>
          </a:xfrm>
          <a:prstGeom prst="rect">
            <a:avLst/>
          </a:prstGeom>
          <a:noFill/>
          <a:effectLst>
            <a:outerShdw blurRad="50800" dist="38100" dir="2700000" algn="tl" rotWithShape="0">
              <a:prstClr val="black">
                <a:alpha val="40000"/>
              </a:prstClr>
            </a:outerShdw>
          </a:effectLst>
        </p:spPr>
        <p:txBody>
          <a:bodyPr anchor="ctr">
            <a:noAutofit/>
          </a:bodyPr>
          <a:lstStyle>
            <a:lvl1pPr algn="ctr" defTabSz="914400" rtl="0" eaLnBrk="1" latinLnBrk="0" hangingPunct="1">
              <a:lnSpc>
                <a:spcPct val="90000"/>
              </a:lnSpc>
              <a:spcBef>
                <a:spcPct val="0"/>
              </a:spcBef>
              <a:buNone/>
              <a:defRPr sz="3600" b="1" kern="1200">
                <a:solidFill>
                  <a:srgbClr val="2F5577"/>
                </a:solidFill>
                <a:latin typeface="+mj-lt"/>
                <a:ea typeface="+mj-ea"/>
                <a:cs typeface="+mj-cs"/>
              </a:defRPr>
            </a:lvl1pPr>
          </a:lstStyle>
          <a:p>
            <a:r>
              <a:rPr lang="zh-CN" altLang="en-US" sz="5400" dirty="0">
                <a:solidFill>
                  <a:schemeClr val="bg1"/>
                </a:solidFill>
                <a:effectLst>
                  <a:outerShdw blurRad="50800" dist="38100" algn="l" rotWithShape="0">
                    <a:prstClr val="black">
                      <a:alpha val="40000"/>
                    </a:prstClr>
                  </a:outerShdw>
                </a:effectLst>
              </a:rPr>
              <a:t>上海交通大学</a:t>
            </a:r>
          </a:p>
        </p:txBody>
      </p:sp>
      <p:grpSp>
        <p:nvGrpSpPr>
          <p:cNvPr id="6" name="组合 5"/>
          <p:cNvGrpSpPr/>
          <p:nvPr/>
        </p:nvGrpSpPr>
        <p:grpSpPr>
          <a:xfrm>
            <a:off x="4710532" y="4062207"/>
            <a:ext cx="2770937" cy="953271"/>
            <a:chOff x="5105369" y="4062207"/>
            <a:chExt cx="2770937" cy="953271"/>
          </a:xfrm>
        </p:grpSpPr>
        <p:sp>
          <p:nvSpPr>
            <p:cNvPr id="7" name="voice-microphone-symbol_26706"/>
            <p:cNvSpPr/>
            <p:nvPr userDrawn="1"/>
          </p:nvSpPr>
          <p:spPr>
            <a:xfrm>
              <a:off x="5300810" y="4314401"/>
              <a:ext cx="350156" cy="448881"/>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42828" h="608768">
                  <a:moveTo>
                    <a:pt x="26237" y="155244"/>
                  </a:moveTo>
                  <a:lnTo>
                    <a:pt x="64831" y="155244"/>
                  </a:lnTo>
                  <a:lnTo>
                    <a:pt x="64831" y="309528"/>
                  </a:lnTo>
                  <a:cubicBezTo>
                    <a:pt x="64831" y="395814"/>
                    <a:pt x="135135" y="466021"/>
                    <a:pt x="221541" y="466021"/>
                  </a:cubicBezTo>
                  <a:cubicBezTo>
                    <a:pt x="308070" y="466021"/>
                    <a:pt x="378375" y="395814"/>
                    <a:pt x="378375" y="309528"/>
                  </a:cubicBezTo>
                  <a:lnTo>
                    <a:pt x="378375" y="155244"/>
                  </a:lnTo>
                  <a:lnTo>
                    <a:pt x="416846" y="155244"/>
                  </a:lnTo>
                  <a:cubicBezTo>
                    <a:pt x="416846" y="155244"/>
                    <a:pt x="444132" y="171446"/>
                    <a:pt x="442780" y="188261"/>
                  </a:cubicBezTo>
                  <a:cubicBezTo>
                    <a:pt x="442043" y="198939"/>
                    <a:pt x="428031" y="210968"/>
                    <a:pt x="416846" y="218946"/>
                  </a:cubicBezTo>
                  <a:lnTo>
                    <a:pt x="416846" y="309528"/>
                  </a:lnTo>
                  <a:cubicBezTo>
                    <a:pt x="416846" y="401215"/>
                    <a:pt x="353055" y="478295"/>
                    <a:pt x="267510" y="499039"/>
                  </a:cubicBezTo>
                  <a:lnTo>
                    <a:pt x="267510" y="567527"/>
                  </a:lnTo>
                  <a:lnTo>
                    <a:pt x="303277" y="567527"/>
                  </a:lnTo>
                  <a:lnTo>
                    <a:pt x="303277" y="608768"/>
                  </a:lnTo>
                  <a:lnTo>
                    <a:pt x="267510" y="608768"/>
                  </a:lnTo>
                  <a:lnTo>
                    <a:pt x="175327" y="608768"/>
                  </a:lnTo>
                  <a:lnTo>
                    <a:pt x="139560" y="608768"/>
                  </a:lnTo>
                  <a:lnTo>
                    <a:pt x="139560" y="567527"/>
                  </a:lnTo>
                  <a:lnTo>
                    <a:pt x="175327" y="567527"/>
                  </a:lnTo>
                  <a:lnTo>
                    <a:pt x="175327" y="498916"/>
                  </a:lnTo>
                  <a:cubicBezTo>
                    <a:pt x="89904" y="478173"/>
                    <a:pt x="26237" y="401092"/>
                    <a:pt x="26237" y="309528"/>
                  </a:cubicBezTo>
                  <a:lnTo>
                    <a:pt x="26237" y="219191"/>
                  </a:lnTo>
                  <a:cubicBezTo>
                    <a:pt x="15052" y="211091"/>
                    <a:pt x="794" y="198939"/>
                    <a:pt x="57" y="188261"/>
                  </a:cubicBezTo>
                  <a:cubicBezTo>
                    <a:pt x="-1418" y="170341"/>
                    <a:pt x="26237" y="155244"/>
                    <a:pt x="26237" y="155244"/>
                  </a:cubicBezTo>
                  <a:close/>
                  <a:moveTo>
                    <a:pt x="221393" y="0"/>
                  </a:moveTo>
                  <a:cubicBezTo>
                    <a:pt x="282227" y="0"/>
                    <a:pt x="331510" y="49215"/>
                    <a:pt x="331510" y="109967"/>
                  </a:cubicBezTo>
                  <a:lnTo>
                    <a:pt x="331510" y="298236"/>
                  </a:lnTo>
                  <a:cubicBezTo>
                    <a:pt x="331510" y="358865"/>
                    <a:pt x="282227" y="408080"/>
                    <a:pt x="221393" y="408080"/>
                  </a:cubicBezTo>
                  <a:cubicBezTo>
                    <a:pt x="160557" y="408080"/>
                    <a:pt x="111275" y="358865"/>
                    <a:pt x="111275" y="298236"/>
                  </a:cubicBezTo>
                  <a:lnTo>
                    <a:pt x="111275" y="109967"/>
                  </a:lnTo>
                  <a:cubicBezTo>
                    <a:pt x="111275" y="49215"/>
                    <a:pt x="160557" y="0"/>
                    <a:pt x="221393" y="0"/>
                  </a:cubicBezTo>
                  <a:close/>
                </a:path>
              </a:pathLst>
            </a:custGeom>
            <a:solidFill>
              <a:srgbClr val="336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mn-ea"/>
              </a:endParaRPr>
            </a:p>
          </p:txBody>
        </p:sp>
        <p:sp>
          <p:nvSpPr>
            <p:cNvPr id="8" name="标题 1"/>
            <p:cNvSpPr txBox="1"/>
            <p:nvPr userDrawn="1"/>
          </p:nvSpPr>
          <p:spPr>
            <a:xfrm>
              <a:off x="5105369" y="4062207"/>
              <a:ext cx="2770937" cy="953271"/>
            </a:xfrm>
            <a:prstGeom prst="rect">
              <a:avLst/>
            </a:prstGeom>
            <a:noFill/>
            <a:effectLst/>
          </p:spPr>
          <p:txBody>
            <a:bodyPr anchor="ctr">
              <a:noAutofit/>
            </a:bodyPr>
            <a:lstStyle>
              <a:lvl1pPr algn="ctr" defTabSz="914400" rtl="0" eaLnBrk="1" latinLnBrk="0" hangingPunct="1">
                <a:lnSpc>
                  <a:spcPct val="90000"/>
                </a:lnSpc>
                <a:spcBef>
                  <a:spcPct val="0"/>
                </a:spcBef>
                <a:buNone/>
                <a:defRPr sz="3600" b="1" kern="1200">
                  <a:solidFill>
                    <a:srgbClr val="2F5577"/>
                  </a:solidFill>
                  <a:latin typeface="+mj-lt"/>
                  <a:ea typeface="+mj-ea"/>
                  <a:cs typeface="+mj-cs"/>
                </a:defRPr>
              </a:lvl1pPr>
            </a:lstStyle>
            <a:p>
              <a:r>
                <a:rPr lang="zh-CN" altLang="en-US" sz="2800" dirty="0">
                  <a:solidFill>
                    <a:srgbClr val="3366AC"/>
                  </a:solidFill>
                  <a:latin typeface="+mn-ea"/>
                  <a:ea typeface="+mn-ea"/>
                </a:rPr>
                <a:t>第</a:t>
              </a:r>
              <a:r>
                <a:rPr lang="en-US" altLang="zh-CN" sz="2800" dirty="0">
                  <a:solidFill>
                    <a:srgbClr val="3366AC"/>
                  </a:solidFill>
                  <a:latin typeface="+mn-ea"/>
                  <a:ea typeface="+mn-ea"/>
                </a:rPr>
                <a:t>2</a:t>
              </a:r>
              <a:r>
                <a:rPr lang="zh-CN" altLang="en-US" sz="2800" dirty="0">
                  <a:solidFill>
                    <a:srgbClr val="3366AC"/>
                  </a:solidFill>
                  <a:latin typeface="+mn-ea"/>
                  <a:ea typeface="+mn-ea"/>
                </a:rPr>
                <a:t>组</a:t>
              </a:r>
            </a:p>
          </p:txBody>
        </p:sp>
      </p:grpSp>
      <p:sp>
        <p:nvSpPr>
          <p:cNvPr id="9" name="灯片编号占位符 8"/>
          <p:cNvSpPr>
            <a:spLocks noGrp="1"/>
          </p:cNvSpPr>
          <p:nvPr>
            <p:ph type="sldNum" sz="quarter" idx="10"/>
          </p:nvPr>
        </p:nvSpPr>
        <p:spPr/>
        <p:txBody>
          <a:bodyPr/>
          <a:lstStyle/>
          <a:p>
            <a:fld id="{548644C6-89F0-466C-949F-E70AD72679A8}" type="slidenum">
              <a:rPr lang="zh-CN" altLang="en-US" smtClean="0"/>
              <a:t>1</a:t>
            </a:fld>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393563" y="5117108"/>
            <a:ext cx="1687830" cy="645160"/>
          </a:xfrm>
          <a:prstGeom prst="rect">
            <a:avLst/>
          </a:prstGeom>
        </p:spPr>
        <p:txBody>
          <a:bodyPr wrap="none">
            <a:spAutoFit/>
          </a:bodyPr>
          <a:lstStyle/>
          <a:p>
            <a:pPr algn="l"/>
            <a:endParaRPr b="0" u="none"/>
          </a:p>
          <a:p>
            <a:pPr algn="ctr"/>
            <a:endParaRPr lang="zh-CN" altLang="en-US" b="0" u="none" dirty="0">
              <a:latin typeface="+mn-ea"/>
            </a:endParaRPr>
          </a:p>
        </p:txBody>
      </p:sp>
      <p:sp>
        <p:nvSpPr>
          <p:cNvPr id="33" name="文本框 32"/>
          <p:cNvSpPr txBox="1"/>
          <p:nvPr/>
        </p:nvSpPr>
        <p:spPr>
          <a:xfrm>
            <a:off x="783144" y="84871"/>
            <a:ext cx="7137935" cy="58356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关键技术：</a:t>
            </a:r>
            <a:r>
              <a:rPr lang="en-US" altLang="zh-CN" sz="3200" b="1" dirty="0">
                <a:solidFill>
                  <a:schemeClr val="bg1"/>
                </a:solidFill>
                <a:latin typeface="微软雅黑" panose="020B0503020204020204" pitchFamily="34" charset="-122"/>
                <a:ea typeface="微软雅黑" panose="020B0503020204020204" pitchFamily="34" charset="-122"/>
              </a:rPr>
              <a:t>WebSocket</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34" name="灯片编号占位符 1"/>
          <p:cNvSpPr>
            <a:spLocks noGrp="1"/>
          </p:cNvSpPr>
          <p:nvPr>
            <p:ph type="sldNum" sz="quarter" idx="10"/>
          </p:nvPr>
        </p:nvSpPr>
        <p:spPr>
          <a:xfrm>
            <a:off x="10849970" y="6515101"/>
            <a:ext cx="1037230" cy="342900"/>
          </a:xfrm>
        </p:spPr>
        <p:txBody>
          <a:bodyPr/>
          <a:lstStyle/>
          <a:p>
            <a:fld id="{548644C6-89F0-466C-949F-E70AD72679A8}" type="slidenum">
              <a:rPr lang="zh-CN" altLang="en-US" sz="1800" smtClean="0">
                <a:solidFill>
                  <a:srgbClr val="004098"/>
                </a:solidFill>
              </a:rPr>
              <a:t>10</a:t>
            </a:fld>
            <a:endParaRPr lang="zh-CN" altLang="en-US" sz="1800" dirty="0">
              <a:solidFill>
                <a:srgbClr val="004098"/>
              </a:solidFill>
            </a:endParaRPr>
          </a:p>
        </p:txBody>
      </p:sp>
      <p:pic>
        <p:nvPicPr>
          <p:cNvPr id="5" name="图片 4">
            <a:extLst>
              <a:ext uri="{FF2B5EF4-FFF2-40B4-BE49-F238E27FC236}">
                <a16:creationId xmlns:a16="http://schemas.microsoft.com/office/drawing/2014/main" id="{A034F00D-F351-3C77-A953-075D2441CC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7826" y="1377626"/>
            <a:ext cx="4790759" cy="5308925"/>
          </a:xfrm>
          <a:prstGeom prst="rect">
            <a:avLst/>
          </a:prstGeom>
        </p:spPr>
      </p:pic>
      <p:sp>
        <p:nvSpPr>
          <p:cNvPr id="6" name="文本框 5">
            <a:extLst>
              <a:ext uri="{FF2B5EF4-FFF2-40B4-BE49-F238E27FC236}">
                <a16:creationId xmlns:a16="http://schemas.microsoft.com/office/drawing/2014/main" id="{7F4B2175-44FB-5D08-4556-133E080B6730}"/>
              </a:ext>
            </a:extLst>
          </p:cNvPr>
          <p:cNvSpPr txBox="1"/>
          <p:nvPr/>
        </p:nvSpPr>
        <p:spPr>
          <a:xfrm>
            <a:off x="441188" y="1300959"/>
            <a:ext cx="5747654" cy="5290481"/>
          </a:xfrm>
          <a:prstGeom prst="rect">
            <a:avLst/>
          </a:prstGeom>
        </p:spPr>
        <p:txBody>
          <a:bodyPr wrap="square" rtlCol="0">
            <a:noAutofit/>
          </a:bodyPr>
          <a:lstStyle/>
          <a:p>
            <a:pPr>
              <a:lnSpc>
                <a:spcPct val="150000"/>
              </a:lnSpc>
            </a:pPr>
            <a:r>
              <a:rPr lang="en-US" altLang="zh-CN" b="0" i="1" u="none" dirty="0">
                <a:solidFill>
                  <a:schemeClr val="bg2">
                    <a:lumMod val="75000"/>
                  </a:schemeClr>
                </a:solidFill>
                <a:ea typeface="-apple-system" charset="0"/>
              </a:rPr>
              <a:t>WebSocket</a:t>
            </a:r>
            <a:r>
              <a:rPr lang="zh-CN" altLang="en-US" b="0" i="1" u="none" dirty="0">
                <a:solidFill>
                  <a:schemeClr val="bg2">
                    <a:lumMod val="75000"/>
                  </a:schemeClr>
                </a:solidFill>
                <a:ea typeface="-apple-system" charset="0"/>
              </a:rPr>
              <a:t>是一种网络通信协议，旨在实现在客户端和服务器之间建立双向、实时的通信连接。与传统的</a:t>
            </a:r>
            <a:r>
              <a:rPr lang="en-US" altLang="zh-CN" b="0" i="1" u="none" dirty="0">
                <a:solidFill>
                  <a:schemeClr val="bg2">
                    <a:lumMod val="75000"/>
                  </a:schemeClr>
                </a:solidFill>
                <a:ea typeface="-apple-system" charset="0"/>
              </a:rPr>
              <a:t>HTTP</a:t>
            </a:r>
            <a:r>
              <a:rPr lang="zh-CN" altLang="en-US" b="0" i="1" u="none" dirty="0">
                <a:solidFill>
                  <a:schemeClr val="bg2">
                    <a:lumMod val="75000"/>
                  </a:schemeClr>
                </a:solidFill>
                <a:ea typeface="-apple-system" charset="0"/>
              </a:rPr>
              <a:t>协议不同，</a:t>
            </a:r>
            <a:r>
              <a:rPr lang="en-US" altLang="zh-CN" b="0" i="1" u="none" dirty="0">
                <a:solidFill>
                  <a:schemeClr val="bg2">
                    <a:lumMod val="75000"/>
                  </a:schemeClr>
                </a:solidFill>
                <a:ea typeface="-apple-system" charset="0"/>
              </a:rPr>
              <a:t>WebSocket</a:t>
            </a:r>
            <a:r>
              <a:rPr lang="zh-CN" altLang="en-US" b="0" i="1" u="none" dirty="0">
                <a:solidFill>
                  <a:schemeClr val="bg2">
                    <a:lumMod val="75000"/>
                  </a:schemeClr>
                </a:solidFill>
                <a:ea typeface="-apple-system" charset="0"/>
              </a:rPr>
              <a:t>连接在建立后保持打开状态，允许数据在客户端和服务器之间双向流动，而无需不断发起新的</a:t>
            </a:r>
            <a:r>
              <a:rPr lang="en-US" altLang="zh-CN" b="0" i="1" u="none" dirty="0">
                <a:solidFill>
                  <a:schemeClr val="bg2">
                    <a:lumMod val="75000"/>
                  </a:schemeClr>
                </a:solidFill>
                <a:ea typeface="-apple-system" charset="0"/>
              </a:rPr>
              <a:t>HTTP</a:t>
            </a:r>
            <a:r>
              <a:rPr lang="zh-CN" altLang="en-US" b="0" i="1" u="none" dirty="0">
                <a:solidFill>
                  <a:schemeClr val="bg2">
                    <a:lumMod val="75000"/>
                  </a:schemeClr>
                </a:solidFill>
                <a:ea typeface="-apple-system" charset="0"/>
              </a:rPr>
              <a:t>请求。这使得</a:t>
            </a:r>
            <a:r>
              <a:rPr lang="en-US" altLang="zh-CN" b="0" i="1" u="none" dirty="0">
                <a:solidFill>
                  <a:schemeClr val="bg2">
                    <a:lumMod val="75000"/>
                  </a:schemeClr>
                </a:solidFill>
                <a:ea typeface="-apple-system" charset="0"/>
              </a:rPr>
              <a:t>WebSocket</a:t>
            </a:r>
            <a:r>
              <a:rPr lang="zh-CN" altLang="en-US" b="0" i="1" u="none" dirty="0">
                <a:solidFill>
                  <a:schemeClr val="bg2">
                    <a:lumMod val="75000"/>
                  </a:schemeClr>
                </a:solidFill>
                <a:ea typeface="-apple-system" charset="0"/>
              </a:rPr>
              <a:t>非常适合需要低延迟、高效率和实时性的应用程序，如在线游戏、聊天应用、实时协作工具以及在线视频流等。</a:t>
            </a:r>
            <a:endParaRPr lang="en-US" altLang="zh-CN" b="0" i="1" u="none" dirty="0">
              <a:solidFill>
                <a:schemeClr val="bg2">
                  <a:lumMod val="75000"/>
                </a:schemeClr>
              </a:solidFill>
              <a:ea typeface="-apple-system" charset="0"/>
            </a:endParaRPr>
          </a:p>
          <a:p>
            <a:pPr>
              <a:lnSpc>
                <a:spcPct val="150000"/>
              </a:lnSpc>
            </a:pPr>
            <a:endParaRPr lang="en-US" altLang="zh-CN" sz="2000" dirty="0">
              <a:ea typeface="-apple-system" charset="0"/>
            </a:endParaRPr>
          </a:p>
          <a:p>
            <a:pPr>
              <a:lnSpc>
                <a:spcPct val="150000"/>
              </a:lnSpc>
            </a:pPr>
            <a:r>
              <a:rPr lang="zh-CN" altLang="en-US" sz="2000" dirty="0">
                <a:ea typeface="-apple-system" charset="0"/>
              </a:rPr>
              <a:t>实时反馈和评估： 通过</a:t>
            </a:r>
            <a:r>
              <a:rPr lang="en-US" altLang="zh-CN" sz="2000" dirty="0">
                <a:ea typeface="-apple-system" charset="0"/>
              </a:rPr>
              <a:t>WebSocket</a:t>
            </a:r>
            <a:r>
              <a:rPr lang="zh-CN" altLang="en-US" sz="2000" dirty="0">
                <a:ea typeface="-apple-system" charset="0"/>
              </a:rPr>
              <a:t>，我们可以实时向用户提供代码评估和反馈，无需他们手动刷新页面。这提高了产品的交互性和即时性</a:t>
            </a:r>
            <a:endParaRPr lang="zh-CN" altLang="en-US" sz="2000" b="0" u="none" dirty="0">
              <a:ea typeface="-apple-system" charset="0"/>
            </a:endParaRPr>
          </a:p>
        </p:txBody>
      </p:sp>
      <p:cxnSp>
        <p:nvCxnSpPr>
          <p:cNvPr id="7" name="直接连接符 6">
            <a:extLst>
              <a:ext uri="{FF2B5EF4-FFF2-40B4-BE49-F238E27FC236}">
                <a16:creationId xmlns:a16="http://schemas.microsoft.com/office/drawing/2014/main" id="{18EF5F6C-EDBF-D84C-CA3C-7F6393FCF256}"/>
              </a:ext>
            </a:extLst>
          </p:cNvPr>
          <p:cNvCxnSpPr>
            <a:cxnSpLocks/>
          </p:cNvCxnSpPr>
          <p:nvPr/>
        </p:nvCxnSpPr>
        <p:spPr>
          <a:xfrm>
            <a:off x="381000" y="1476375"/>
            <a:ext cx="0" cy="2705100"/>
          </a:xfrm>
          <a:prstGeom prst="line">
            <a:avLst/>
          </a:prstGeom>
          <a:ln w="28575">
            <a:solidFill>
              <a:schemeClr val="bg2">
                <a:lumMod val="75000"/>
              </a:schemeClr>
            </a:solidFill>
          </a:ln>
        </p:spPr>
        <p:style>
          <a:lnRef idx="1">
            <a:schemeClr val="accent6"/>
          </a:lnRef>
          <a:fillRef idx="0">
            <a:schemeClr val="accent6"/>
          </a:fillRef>
          <a:effectRef idx="0">
            <a:schemeClr val="accent6"/>
          </a:effectRef>
          <a:fontRef idx="minor">
            <a:schemeClr val="tx1"/>
          </a:fontRef>
        </p:style>
      </p:cxn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441188" y="5117108"/>
            <a:ext cx="1687830" cy="645160"/>
          </a:xfrm>
          <a:prstGeom prst="rect">
            <a:avLst/>
          </a:prstGeom>
        </p:spPr>
        <p:txBody>
          <a:bodyPr wrap="none">
            <a:spAutoFit/>
          </a:bodyPr>
          <a:lstStyle/>
          <a:p>
            <a:pPr algn="l"/>
            <a:endParaRPr b="0" u="none"/>
          </a:p>
          <a:p>
            <a:pPr algn="ctr"/>
            <a:endParaRPr lang="zh-CN" altLang="en-US" b="0" u="none" dirty="0">
              <a:latin typeface="+mn-ea"/>
            </a:endParaRPr>
          </a:p>
        </p:txBody>
      </p:sp>
      <p:sp>
        <p:nvSpPr>
          <p:cNvPr id="18" name="矩形 17"/>
          <p:cNvSpPr/>
          <p:nvPr/>
        </p:nvSpPr>
        <p:spPr>
          <a:xfrm>
            <a:off x="625947" y="1919629"/>
            <a:ext cx="1325880" cy="645160"/>
          </a:xfrm>
          <a:prstGeom prst="rect">
            <a:avLst/>
          </a:prstGeom>
        </p:spPr>
        <p:txBody>
          <a:bodyPr wrap="none">
            <a:spAutoFit/>
          </a:bodyPr>
          <a:lstStyle/>
          <a:p>
            <a:pPr algn="l"/>
            <a:endParaRPr b="0" u="none"/>
          </a:p>
          <a:p>
            <a:pPr algn="ctr"/>
            <a:endParaRPr lang="zh-CN" altLang="en-US" b="0" u="none" dirty="0">
              <a:latin typeface="+mn-ea"/>
            </a:endParaRPr>
          </a:p>
        </p:txBody>
      </p:sp>
      <p:sp>
        <p:nvSpPr>
          <p:cNvPr id="33" name="文本框 32"/>
          <p:cNvSpPr txBox="1"/>
          <p:nvPr/>
        </p:nvSpPr>
        <p:spPr>
          <a:xfrm>
            <a:off x="783144" y="84871"/>
            <a:ext cx="7137935" cy="58356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关键技术：</a:t>
            </a:r>
            <a:r>
              <a:rPr lang="en-US" altLang="zh-CN" sz="3200" b="1" dirty="0">
                <a:solidFill>
                  <a:schemeClr val="bg1"/>
                </a:solidFill>
                <a:latin typeface="微软雅黑" panose="020B0503020204020204" pitchFamily="34" charset="-122"/>
                <a:ea typeface="微软雅黑" panose="020B0503020204020204" pitchFamily="34" charset="-122"/>
              </a:rPr>
              <a:t>YARA</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34" name="灯片编号占位符 1"/>
          <p:cNvSpPr>
            <a:spLocks noGrp="1"/>
          </p:cNvSpPr>
          <p:nvPr>
            <p:ph type="sldNum" sz="quarter" idx="10"/>
          </p:nvPr>
        </p:nvSpPr>
        <p:spPr>
          <a:xfrm>
            <a:off x="10897595" y="6515101"/>
            <a:ext cx="1037230" cy="342900"/>
          </a:xfrm>
        </p:spPr>
        <p:txBody>
          <a:bodyPr/>
          <a:lstStyle/>
          <a:p>
            <a:fld id="{548644C6-89F0-466C-949F-E70AD72679A8}" type="slidenum">
              <a:rPr lang="zh-CN" altLang="en-US" sz="1800" smtClean="0">
                <a:solidFill>
                  <a:srgbClr val="004098"/>
                </a:solidFill>
              </a:rPr>
              <a:t>11</a:t>
            </a:fld>
            <a:endParaRPr lang="zh-CN" altLang="en-US" sz="1800" dirty="0">
              <a:solidFill>
                <a:srgbClr val="004098"/>
              </a:solidFill>
            </a:endParaRPr>
          </a:p>
        </p:txBody>
      </p:sp>
      <p:sp>
        <p:nvSpPr>
          <p:cNvPr id="3" name="文本框 2"/>
          <p:cNvSpPr txBox="1"/>
          <p:nvPr userDrawn="1"/>
        </p:nvSpPr>
        <p:spPr>
          <a:xfrm>
            <a:off x="441188" y="1300959"/>
            <a:ext cx="5747654" cy="5290481"/>
          </a:xfrm>
          <a:prstGeom prst="rect">
            <a:avLst/>
          </a:prstGeom>
        </p:spPr>
        <p:txBody>
          <a:bodyPr wrap="square" rtlCol="0">
            <a:noAutofit/>
          </a:bodyPr>
          <a:lstStyle/>
          <a:p>
            <a:pPr>
              <a:lnSpc>
                <a:spcPct val="150000"/>
              </a:lnSpc>
            </a:pPr>
            <a:r>
              <a:rPr lang="en-US" altLang="zh-CN" b="0" i="1" u="none" dirty="0">
                <a:solidFill>
                  <a:schemeClr val="bg2">
                    <a:lumMod val="75000"/>
                  </a:schemeClr>
                </a:solidFill>
                <a:ea typeface="-apple-system" charset="0"/>
              </a:rPr>
              <a:t>YARA </a:t>
            </a:r>
            <a:r>
              <a:rPr lang="zh-CN" altLang="en-US" b="0" i="1" u="none" dirty="0">
                <a:solidFill>
                  <a:schemeClr val="bg2">
                    <a:lumMod val="75000"/>
                  </a:schemeClr>
                </a:solidFill>
                <a:ea typeface="-apple-system" charset="0"/>
              </a:rPr>
              <a:t>是一个旨在（但不限于）帮助恶意软件研究人员识别和分类恶意软件样本的工具。目前使用 </a:t>
            </a:r>
            <a:r>
              <a:rPr lang="en-US" altLang="zh-CN" b="0" i="1" u="none" dirty="0">
                <a:solidFill>
                  <a:schemeClr val="bg2">
                    <a:lumMod val="75000"/>
                  </a:schemeClr>
                </a:solidFill>
                <a:ea typeface="-apple-system" charset="0"/>
              </a:rPr>
              <a:t>YARA </a:t>
            </a:r>
            <a:r>
              <a:rPr lang="zh-CN" altLang="en-US" b="0" i="1" u="none" dirty="0">
                <a:solidFill>
                  <a:schemeClr val="bg2">
                    <a:lumMod val="75000"/>
                  </a:schemeClr>
                </a:solidFill>
                <a:ea typeface="-apple-system" charset="0"/>
              </a:rPr>
              <a:t>的知名软件有赛门铁克、火眼、卡巴斯基、</a:t>
            </a:r>
            <a:r>
              <a:rPr lang="en-US" altLang="zh-CN" b="0" i="1" u="none" dirty="0">
                <a:solidFill>
                  <a:schemeClr val="bg2">
                    <a:lumMod val="75000"/>
                  </a:schemeClr>
                </a:solidFill>
                <a:ea typeface="-apple-system" charset="0"/>
              </a:rPr>
              <a:t>McAfee</a:t>
            </a:r>
            <a:r>
              <a:rPr lang="zh-CN" altLang="en-US" b="0" i="1" u="none" dirty="0">
                <a:solidFill>
                  <a:schemeClr val="bg2">
                    <a:lumMod val="75000"/>
                  </a:schemeClr>
                </a:solidFill>
                <a:ea typeface="-apple-system" charset="0"/>
              </a:rPr>
              <a:t>、</a:t>
            </a:r>
            <a:r>
              <a:rPr lang="en-US" altLang="zh-CN" b="0" i="1" u="none" dirty="0" err="1">
                <a:solidFill>
                  <a:schemeClr val="bg2">
                    <a:lumMod val="75000"/>
                  </a:schemeClr>
                </a:solidFill>
                <a:ea typeface="-apple-system" charset="0"/>
              </a:rPr>
              <a:t>VirusTotal</a:t>
            </a:r>
            <a:r>
              <a:rPr lang="en-US" altLang="zh-CN" b="0" i="1" u="none" dirty="0">
                <a:solidFill>
                  <a:schemeClr val="bg2">
                    <a:lumMod val="75000"/>
                  </a:schemeClr>
                </a:solidFill>
                <a:ea typeface="-apple-system" charset="0"/>
              </a:rPr>
              <a:t> </a:t>
            </a:r>
            <a:r>
              <a:rPr lang="zh-CN" altLang="en-US" b="0" i="1" u="none" dirty="0">
                <a:solidFill>
                  <a:schemeClr val="bg2">
                    <a:lumMod val="75000"/>
                  </a:schemeClr>
                </a:solidFill>
                <a:ea typeface="-apple-system" charset="0"/>
              </a:rPr>
              <a:t>等。</a:t>
            </a:r>
          </a:p>
          <a:p>
            <a:pPr>
              <a:lnSpc>
                <a:spcPct val="150000"/>
              </a:lnSpc>
            </a:pPr>
            <a:r>
              <a:rPr lang="zh-CN" altLang="en-US" b="0" i="1" u="none" dirty="0">
                <a:solidFill>
                  <a:schemeClr val="bg2">
                    <a:lumMod val="75000"/>
                  </a:schemeClr>
                </a:solidFill>
                <a:ea typeface="-apple-system" charset="0"/>
              </a:rPr>
              <a:t>使用 </a:t>
            </a:r>
            <a:r>
              <a:rPr lang="en-US" altLang="zh-CN" b="0" i="1" u="none" dirty="0">
                <a:solidFill>
                  <a:schemeClr val="bg2">
                    <a:lumMod val="75000"/>
                  </a:schemeClr>
                </a:solidFill>
                <a:ea typeface="-apple-system" charset="0"/>
              </a:rPr>
              <a:t>YARA</a:t>
            </a:r>
            <a:r>
              <a:rPr lang="zh-CN" altLang="en-US" b="0" i="1" u="none" dirty="0">
                <a:solidFill>
                  <a:schemeClr val="bg2">
                    <a:lumMod val="75000"/>
                  </a:schemeClr>
                </a:solidFill>
                <a:ea typeface="-apple-system" charset="0"/>
              </a:rPr>
              <a:t>，你可以基于文本或二进制模式创建恶意软件系列的描述。 每个描述</a:t>
            </a:r>
            <a:r>
              <a:rPr lang="zh-CN" altLang="en-US" i="1" dirty="0">
                <a:solidFill>
                  <a:schemeClr val="bg2">
                    <a:lumMod val="75000"/>
                  </a:schemeClr>
                </a:solidFill>
                <a:ea typeface="-apple-system" charset="0"/>
              </a:rPr>
              <a:t>（</a:t>
            </a:r>
            <a:r>
              <a:rPr lang="zh-CN" altLang="en-US" b="0" i="1" u="none" dirty="0">
                <a:solidFill>
                  <a:schemeClr val="bg2">
                    <a:lumMod val="75000"/>
                  </a:schemeClr>
                </a:solidFill>
                <a:ea typeface="-apple-system" charset="0"/>
              </a:rPr>
              <a:t>规则）由一组字符串和一个确定其逻辑的布尔表达式组成。</a:t>
            </a:r>
            <a:endParaRPr lang="en-US" altLang="zh-CN" b="0" i="1" u="none" dirty="0">
              <a:solidFill>
                <a:schemeClr val="bg2">
                  <a:lumMod val="75000"/>
                </a:schemeClr>
              </a:solidFill>
              <a:ea typeface="-apple-system" charset="0"/>
            </a:endParaRPr>
          </a:p>
          <a:p>
            <a:pPr>
              <a:lnSpc>
                <a:spcPct val="150000"/>
              </a:lnSpc>
            </a:pPr>
            <a:endParaRPr lang="en-US" altLang="zh-CN" b="0" i="1" u="none" dirty="0">
              <a:solidFill>
                <a:schemeClr val="bg2">
                  <a:lumMod val="75000"/>
                </a:schemeClr>
              </a:solidFill>
              <a:ea typeface="-apple-system" charset="0"/>
            </a:endParaRPr>
          </a:p>
          <a:p>
            <a:pPr>
              <a:lnSpc>
                <a:spcPct val="150000"/>
              </a:lnSpc>
            </a:pPr>
            <a:r>
              <a:rPr lang="zh-CN" altLang="en-US" sz="2000" dirty="0">
                <a:ea typeface="-apple-system" charset="0"/>
              </a:rPr>
              <a:t>在评测用户代码前，参考开源的常见恶意代码规则组，使用</a:t>
            </a:r>
            <a:r>
              <a:rPr lang="en-US" altLang="zh-CN" sz="2000" dirty="0">
                <a:ea typeface="-apple-system" charset="0"/>
              </a:rPr>
              <a:t>YARA</a:t>
            </a:r>
            <a:r>
              <a:rPr lang="zh-CN" altLang="en-US" sz="2000" dirty="0">
                <a:ea typeface="-apple-system" charset="0"/>
              </a:rPr>
              <a:t>对其进行扫描，防止恶意代码的运行对服务器造成破坏。</a:t>
            </a:r>
            <a:endParaRPr lang="en-US" altLang="zh-CN" sz="2400" dirty="0">
              <a:ea typeface="-apple-system" charset="0"/>
            </a:endParaRPr>
          </a:p>
          <a:p>
            <a:pPr>
              <a:lnSpc>
                <a:spcPct val="150000"/>
              </a:lnSpc>
            </a:pPr>
            <a:endParaRPr lang="zh-CN" altLang="en-US" sz="2000" b="0" u="none" dirty="0">
              <a:ea typeface="-apple-system" charset="0"/>
            </a:endParaRPr>
          </a:p>
        </p:txBody>
      </p:sp>
      <p:pic>
        <p:nvPicPr>
          <p:cNvPr id="4" name="图片 3">
            <a:extLst>
              <a:ext uri="{FF2B5EF4-FFF2-40B4-BE49-F238E27FC236}">
                <a16:creationId xmlns:a16="http://schemas.microsoft.com/office/drawing/2014/main" id="{607490E8-0412-B7B7-BA86-5B4B39C4657E}"/>
              </a:ext>
            </a:extLst>
          </p:cNvPr>
          <p:cNvPicPr>
            <a:picLocks noChangeAspect="1"/>
          </p:cNvPicPr>
          <p:nvPr/>
        </p:nvPicPr>
        <p:blipFill>
          <a:blip r:embed="rId3"/>
          <a:stretch>
            <a:fillRect/>
          </a:stretch>
        </p:blipFill>
        <p:spPr>
          <a:xfrm>
            <a:off x="6174612" y="1817803"/>
            <a:ext cx="5486691" cy="4284052"/>
          </a:xfrm>
          <a:prstGeom prst="rect">
            <a:avLst/>
          </a:prstGeom>
        </p:spPr>
      </p:pic>
      <p:pic>
        <p:nvPicPr>
          <p:cNvPr id="6" name="图片 5">
            <a:extLst>
              <a:ext uri="{FF2B5EF4-FFF2-40B4-BE49-F238E27FC236}">
                <a16:creationId xmlns:a16="http://schemas.microsoft.com/office/drawing/2014/main" id="{74E23976-8836-CBF4-E547-513B5F218BC2}"/>
              </a:ext>
            </a:extLst>
          </p:cNvPr>
          <p:cNvPicPr>
            <a:picLocks noChangeAspect="1"/>
          </p:cNvPicPr>
          <p:nvPr/>
        </p:nvPicPr>
        <p:blipFill>
          <a:blip r:embed="rId4"/>
          <a:stretch>
            <a:fillRect/>
          </a:stretch>
        </p:blipFill>
        <p:spPr>
          <a:xfrm>
            <a:off x="6174612" y="1224620"/>
            <a:ext cx="2759260" cy="593183"/>
          </a:xfrm>
          <a:prstGeom prst="rect">
            <a:avLst/>
          </a:prstGeom>
        </p:spPr>
      </p:pic>
      <p:cxnSp>
        <p:nvCxnSpPr>
          <p:cNvPr id="8" name="直接连接符 7">
            <a:extLst>
              <a:ext uri="{FF2B5EF4-FFF2-40B4-BE49-F238E27FC236}">
                <a16:creationId xmlns:a16="http://schemas.microsoft.com/office/drawing/2014/main" id="{97338788-A2E4-46EC-210A-374D7082EE27}"/>
              </a:ext>
            </a:extLst>
          </p:cNvPr>
          <p:cNvCxnSpPr>
            <a:cxnSpLocks/>
          </p:cNvCxnSpPr>
          <p:nvPr/>
        </p:nvCxnSpPr>
        <p:spPr>
          <a:xfrm>
            <a:off x="381000" y="1476375"/>
            <a:ext cx="0" cy="2705100"/>
          </a:xfrm>
          <a:prstGeom prst="line">
            <a:avLst/>
          </a:prstGeom>
          <a:ln w="28575">
            <a:solidFill>
              <a:schemeClr val="bg2">
                <a:lumMod val="75000"/>
              </a:schemeClr>
            </a:solidFill>
          </a:ln>
        </p:spPr>
        <p:style>
          <a:lnRef idx="1">
            <a:schemeClr val="accent6"/>
          </a:lnRef>
          <a:fillRef idx="0">
            <a:schemeClr val="accent6"/>
          </a:fillRef>
          <a:effectRef idx="0">
            <a:schemeClr val="accent6"/>
          </a:effectRef>
          <a:fontRef idx="minor">
            <a:schemeClr val="tx1"/>
          </a:fontRef>
        </p:style>
      </p:cxnSp>
    </p:spTree>
    <p:custDataLst>
      <p:tags r:id="rId1"/>
    </p:custDataLst>
    <p:extLst>
      <p:ext uri="{BB962C8B-B14F-4D97-AF65-F5344CB8AC3E}">
        <p14:creationId xmlns:p14="http://schemas.microsoft.com/office/powerpoint/2010/main" val="1352823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393563" y="5117108"/>
            <a:ext cx="1687830" cy="645160"/>
          </a:xfrm>
          <a:prstGeom prst="rect">
            <a:avLst/>
          </a:prstGeom>
        </p:spPr>
        <p:txBody>
          <a:bodyPr wrap="none">
            <a:spAutoFit/>
          </a:bodyPr>
          <a:lstStyle/>
          <a:p>
            <a:pPr algn="l"/>
            <a:endParaRPr b="0" u="none"/>
          </a:p>
          <a:p>
            <a:pPr algn="ctr"/>
            <a:endParaRPr lang="zh-CN" altLang="en-US" b="0" u="none" dirty="0">
              <a:latin typeface="+mn-ea"/>
            </a:endParaRPr>
          </a:p>
        </p:txBody>
      </p:sp>
      <p:sp>
        <p:nvSpPr>
          <p:cNvPr id="33" name="文本框 32"/>
          <p:cNvSpPr txBox="1"/>
          <p:nvPr/>
        </p:nvSpPr>
        <p:spPr>
          <a:xfrm>
            <a:off x="783144" y="84871"/>
            <a:ext cx="7137935" cy="58356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关键技术：</a:t>
            </a:r>
            <a:r>
              <a:rPr lang="en-US" altLang="zh-CN" sz="3200" b="1" dirty="0">
                <a:solidFill>
                  <a:schemeClr val="bg1"/>
                </a:solidFill>
                <a:latin typeface="微软雅黑" panose="020B0503020204020204" pitchFamily="34" charset="-122"/>
                <a:ea typeface="微软雅黑" panose="020B0503020204020204" pitchFamily="34" charset="-122"/>
              </a:rPr>
              <a:t>Docker</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34" name="灯片编号占位符 1"/>
          <p:cNvSpPr>
            <a:spLocks noGrp="1"/>
          </p:cNvSpPr>
          <p:nvPr>
            <p:ph type="sldNum" sz="quarter" idx="10"/>
          </p:nvPr>
        </p:nvSpPr>
        <p:spPr>
          <a:xfrm>
            <a:off x="10849970" y="6515101"/>
            <a:ext cx="1037230" cy="342900"/>
          </a:xfrm>
        </p:spPr>
        <p:txBody>
          <a:bodyPr/>
          <a:lstStyle/>
          <a:p>
            <a:fld id="{548644C6-89F0-466C-949F-E70AD72679A8}" type="slidenum">
              <a:rPr lang="zh-CN" altLang="en-US" sz="1800" smtClean="0">
                <a:solidFill>
                  <a:srgbClr val="004098"/>
                </a:solidFill>
              </a:rPr>
              <a:t>12</a:t>
            </a:fld>
            <a:endParaRPr lang="zh-CN" altLang="en-US" sz="1800" dirty="0">
              <a:solidFill>
                <a:srgbClr val="004098"/>
              </a:solidFill>
            </a:endParaRPr>
          </a:p>
        </p:txBody>
      </p:sp>
      <p:sp>
        <p:nvSpPr>
          <p:cNvPr id="3" name="文本框 2"/>
          <p:cNvSpPr txBox="1"/>
          <p:nvPr userDrawn="1"/>
        </p:nvSpPr>
        <p:spPr>
          <a:xfrm>
            <a:off x="654526" y="1655878"/>
            <a:ext cx="4681869" cy="4374532"/>
          </a:xfrm>
          <a:prstGeom prst="rect">
            <a:avLst/>
          </a:prstGeom>
        </p:spPr>
        <p:txBody>
          <a:bodyPr wrap="square" rtlCol="0">
            <a:noAutofit/>
          </a:bodyPr>
          <a:lstStyle/>
          <a:p>
            <a:pPr>
              <a:lnSpc>
                <a:spcPct val="150000"/>
              </a:lnSpc>
            </a:pPr>
            <a:r>
              <a:rPr lang="en-US" altLang="zh-CN" sz="2000" i="1" dirty="0">
                <a:solidFill>
                  <a:schemeClr val="bg2">
                    <a:lumMod val="75000"/>
                  </a:schemeClr>
                </a:solidFill>
              </a:rPr>
              <a:t>Docker </a:t>
            </a:r>
            <a:r>
              <a:rPr lang="zh-CN" altLang="en-US" sz="2000" i="1" dirty="0">
                <a:solidFill>
                  <a:schemeClr val="bg2">
                    <a:lumMod val="75000"/>
                  </a:schemeClr>
                </a:solidFill>
              </a:rPr>
              <a:t>是一个开源的应用容器引擎，让开发者可以打包他们的应用以及依赖包到一个可移植的容器中，然后发布到任何流行的 </a:t>
            </a:r>
            <a:r>
              <a:rPr lang="en-US" altLang="zh-CN" sz="2000" i="1" dirty="0">
                <a:solidFill>
                  <a:schemeClr val="bg2">
                    <a:lumMod val="75000"/>
                  </a:schemeClr>
                </a:solidFill>
              </a:rPr>
              <a:t>Linux </a:t>
            </a:r>
            <a:r>
              <a:rPr lang="zh-CN" altLang="en-US" sz="2000" i="1" dirty="0">
                <a:solidFill>
                  <a:schemeClr val="bg2">
                    <a:lumMod val="75000"/>
                  </a:schemeClr>
                </a:solidFill>
              </a:rPr>
              <a:t>机器上，也可以实现虚拟化。</a:t>
            </a:r>
            <a:endParaRPr lang="en-US" altLang="zh-CN" sz="2000" b="0" i="1" u="none" dirty="0">
              <a:solidFill>
                <a:schemeClr val="bg2">
                  <a:lumMod val="75000"/>
                </a:schemeClr>
              </a:solidFill>
              <a:ea typeface="-apple-system" charset="0"/>
            </a:endParaRPr>
          </a:p>
          <a:p>
            <a:pPr>
              <a:lnSpc>
                <a:spcPct val="150000"/>
              </a:lnSpc>
            </a:pPr>
            <a:endParaRPr lang="en-US" altLang="zh-CN" sz="2000" u="none" dirty="0">
              <a:solidFill>
                <a:srgbClr val="333333"/>
              </a:solidFill>
              <a:latin typeface="-apple-system"/>
              <a:ea typeface="-apple-system" charset="0"/>
            </a:endParaRPr>
          </a:p>
          <a:p>
            <a:pPr>
              <a:lnSpc>
                <a:spcPct val="150000"/>
              </a:lnSpc>
            </a:pPr>
            <a:r>
              <a:rPr lang="zh-CN" altLang="en-US" sz="2000" b="0" dirty="0">
                <a:solidFill>
                  <a:srgbClr val="333333"/>
                </a:solidFill>
                <a:latin typeface="-apple-system"/>
                <a:ea typeface="-apple-system" charset="0"/>
              </a:rPr>
              <a:t>通过使用</a:t>
            </a:r>
            <a:r>
              <a:rPr lang="en-US" altLang="zh-CN" sz="2000" b="0" dirty="0">
                <a:solidFill>
                  <a:srgbClr val="333333"/>
                </a:solidFill>
                <a:latin typeface="-apple-system"/>
                <a:ea typeface="-apple-system" charset="0"/>
              </a:rPr>
              <a:t>docker </a:t>
            </a:r>
            <a:r>
              <a:rPr lang="en-US" altLang="zh-CN" sz="2000" b="0" dirty="0" err="1">
                <a:solidFill>
                  <a:srgbClr val="333333"/>
                </a:solidFill>
                <a:latin typeface="-apple-system"/>
                <a:ea typeface="-apple-system" charset="0"/>
              </a:rPr>
              <a:t>cotainer</a:t>
            </a:r>
            <a:r>
              <a:rPr lang="zh-CN" altLang="en-US" sz="2000" b="0" dirty="0">
                <a:solidFill>
                  <a:srgbClr val="333333"/>
                </a:solidFill>
                <a:latin typeface="-apple-system"/>
                <a:ea typeface="-apple-system" charset="0"/>
              </a:rPr>
              <a:t>进行评测，我们有效地将每次评测任务独立地与服务器主机分隔</a:t>
            </a:r>
            <a:r>
              <a:rPr lang="zh-CN" altLang="en-US" sz="2000" dirty="0">
                <a:solidFill>
                  <a:srgbClr val="333333"/>
                </a:solidFill>
                <a:latin typeface="-apple-system"/>
                <a:ea typeface="-apple-system" charset="0"/>
              </a:rPr>
              <a:t>，增加了安全性和并行性。</a:t>
            </a:r>
            <a:endParaRPr lang="zh-CN" altLang="en-US" sz="2000" b="0" u="none" dirty="0">
              <a:ea typeface="-apple-system" charset="0"/>
            </a:endParaRPr>
          </a:p>
        </p:txBody>
      </p:sp>
      <p:pic>
        <p:nvPicPr>
          <p:cNvPr id="1026" name="Picture 2">
            <a:extLst>
              <a:ext uri="{FF2B5EF4-FFF2-40B4-BE49-F238E27FC236}">
                <a16:creationId xmlns:a16="http://schemas.microsoft.com/office/drawing/2014/main" id="{14ED67B1-3393-90C7-1948-3B756D74A0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0626" y="1891248"/>
            <a:ext cx="5746847" cy="195189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连接符 4">
            <a:extLst>
              <a:ext uri="{FF2B5EF4-FFF2-40B4-BE49-F238E27FC236}">
                <a16:creationId xmlns:a16="http://schemas.microsoft.com/office/drawing/2014/main" id="{44AFD9EB-C0B5-6A05-8093-07D5B17A0C66}"/>
              </a:ext>
            </a:extLst>
          </p:cNvPr>
          <p:cNvCxnSpPr>
            <a:cxnSpLocks/>
          </p:cNvCxnSpPr>
          <p:nvPr/>
        </p:nvCxnSpPr>
        <p:spPr>
          <a:xfrm>
            <a:off x="508322" y="1783200"/>
            <a:ext cx="0" cy="2186916"/>
          </a:xfrm>
          <a:prstGeom prst="line">
            <a:avLst/>
          </a:prstGeom>
          <a:ln w="28575">
            <a:solidFill>
              <a:schemeClr val="bg2">
                <a:lumMod val="75000"/>
              </a:schemeClr>
            </a:solidFill>
          </a:ln>
        </p:spPr>
        <p:style>
          <a:lnRef idx="1">
            <a:schemeClr val="accent6"/>
          </a:lnRef>
          <a:fillRef idx="0">
            <a:schemeClr val="accent6"/>
          </a:fillRef>
          <a:effectRef idx="0">
            <a:schemeClr val="accent6"/>
          </a:effectRef>
          <a:fontRef idx="minor">
            <a:schemeClr val="tx1"/>
          </a:fontRef>
        </p:style>
      </p:cxnSp>
      <p:pic>
        <p:nvPicPr>
          <p:cNvPr id="9" name="图片 8">
            <a:extLst>
              <a:ext uri="{FF2B5EF4-FFF2-40B4-BE49-F238E27FC236}">
                <a16:creationId xmlns:a16="http://schemas.microsoft.com/office/drawing/2014/main" id="{3440BC37-F9F4-DEF5-2A3D-3EB0B3B0E7ED}"/>
              </a:ext>
            </a:extLst>
          </p:cNvPr>
          <p:cNvPicPr>
            <a:picLocks noChangeAspect="1"/>
          </p:cNvPicPr>
          <p:nvPr/>
        </p:nvPicPr>
        <p:blipFill>
          <a:blip r:embed="rId4"/>
          <a:stretch>
            <a:fillRect/>
          </a:stretch>
        </p:blipFill>
        <p:spPr>
          <a:xfrm>
            <a:off x="5790626" y="3970116"/>
            <a:ext cx="5746847" cy="1859065"/>
          </a:xfrm>
          <a:prstGeom prst="rect">
            <a:avLst/>
          </a:prstGeom>
        </p:spPr>
      </p:pic>
    </p:spTree>
    <p:custDataLst>
      <p:tags r:id="rId1"/>
    </p:custDataLst>
    <p:extLst>
      <p:ext uri="{BB962C8B-B14F-4D97-AF65-F5344CB8AC3E}">
        <p14:creationId xmlns:p14="http://schemas.microsoft.com/office/powerpoint/2010/main" val="2642348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578322" y="1919629"/>
            <a:ext cx="1325880" cy="645160"/>
          </a:xfrm>
          <a:prstGeom prst="rect">
            <a:avLst/>
          </a:prstGeom>
        </p:spPr>
        <p:txBody>
          <a:bodyPr wrap="none">
            <a:spAutoFit/>
          </a:bodyPr>
          <a:lstStyle/>
          <a:p>
            <a:pPr algn="l"/>
            <a:endParaRPr b="0" u="none"/>
          </a:p>
          <a:p>
            <a:pPr algn="ctr"/>
            <a:endParaRPr lang="zh-CN" altLang="en-US" b="0" u="none" dirty="0">
              <a:latin typeface="+mn-ea"/>
            </a:endParaRPr>
          </a:p>
        </p:txBody>
      </p:sp>
      <p:sp>
        <p:nvSpPr>
          <p:cNvPr id="33" name="文本框 32"/>
          <p:cNvSpPr txBox="1"/>
          <p:nvPr/>
        </p:nvSpPr>
        <p:spPr>
          <a:xfrm>
            <a:off x="783144" y="84871"/>
            <a:ext cx="7137935" cy="58356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关键技术：</a:t>
            </a:r>
            <a:r>
              <a:rPr lang="en-US" altLang="zh-CN" sz="3200" b="1" dirty="0">
                <a:solidFill>
                  <a:schemeClr val="bg1"/>
                </a:solidFill>
                <a:latin typeface="微软雅黑" panose="020B0503020204020204" pitchFamily="34" charset="-122"/>
                <a:ea typeface="微软雅黑" panose="020B0503020204020204" pitchFamily="34" charset="-122"/>
              </a:rPr>
              <a:t>RabbitMQ</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34" name="灯片编号占位符 1"/>
          <p:cNvSpPr>
            <a:spLocks noGrp="1"/>
          </p:cNvSpPr>
          <p:nvPr>
            <p:ph type="sldNum" sz="quarter" idx="10"/>
          </p:nvPr>
        </p:nvSpPr>
        <p:spPr>
          <a:xfrm>
            <a:off x="10849970" y="6515101"/>
            <a:ext cx="1037230" cy="342900"/>
          </a:xfrm>
        </p:spPr>
        <p:txBody>
          <a:bodyPr/>
          <a:lstStyle/>
          <a:p>
            <a:fld id="{548644C6-89F0-466C-949F-E70AD72679A8}" type="slidenum">
              <a:rPr lang="zh-CN" altLang="en-US" sz="1800" smtClean="0">
                <a:solidFill>
                  <a:srgbClr val="004098"/>
                </a:solidFill>
              </a:rPr>
              <a:t>13</a:t>
            </a:fld>
            <a:r>
              <a:rPr lang="zh-CN" altLang="en-US" sz="1800" dirty="0">
                <a:solidFill>
                  <a:srgbClr val="004098"/>
                </a:solidFill>
              </a:rPr>
              <a:t>  </a:t>
            </a:r>
          </a:p>
        </p:txBody>
      </p:sp>
      <p:sp>
        <p:nvSpPr>
          <p:cNvPr id="2" name="文本框 1">
            <a:extLst>
              <a:ext uri="{FF2B5EF4-FFF2-40B4-BE49-F238E27FC236}">
                <a16:creationId xmlns:a16="http://schemas.microsoft.com/office/drawing/2014/main" id="{6B50A4D7-E770-1ADD-E42F-8D88CA90ED95}"/>
              </a:ext>
            </a:extLst>
          </p:cNvPr>
          <p:cNvSpPr txBox="1"/>
          <p:nvPr/>
        </p:nvSpPr>
        <p:spPr>
          <a:xfrm>
            <a:off x="700825" y="1505406"/>
            <a:ext cx="4681869" cy="4733347"/>
          </a:xfrm>
          <a:prstGeom prst="rect">
            <a:avLst/>
          </a:prstGeom>
        </p:spPr>
        <p:txBody>
          <a:bodyPr wrap="square" rtlCol="0">
            <a:noAutofit/>
          </a:bodyPr>
          <a:lstStyle/>
          <a:p>
            <a:pPr>
              <a:lnSpc>
                <a:spcPct val="150000"/>
              </a:lnSpc>
            </a:pPr>
            <a:r>
              <a:rPr lang="en-US" altLang="zh-CN" sz="2000" i="1" dirty="0">
                <a:solidFill>
                  <a:schemeClr val="bg2">
                    <a:lumMod val="75000"/>
                  </a:schemeClr>
                </a:solidFill>
              </a:rPr>
              <a:t>RabbitMQ</a:t>
            </a:r>
            <a:r>
              <a:rPr lang="zh-CN" altLang="en-US" sz="2000" i="1" dirty="0">
                <a:solidFill>
                  <a:schemeClr val="bg2">
                    <a:lumMod val="75000"/>
                  </a:schemeClr>
                </a:solidFill>
              </a:rPr>
              <a:t>是一个开源的消息代理和队列服务器，用来通过普通协议在不同的应用之间共享数据</a:t>
            </a:r>
            <a:r>
              <a:rPr lang="en-US" altLang="zh-CN" sz="2000" i="1" dirty="0">
                <a:solidFill>
                  <a:schemeClr val="bg2">
                    <a:lumMod val="75000"/>
                  </a:schemeClr>
                </a:solidFill>
              </a:rPr>
              <a:t>(</a:t>
            </a:r>
            <a:r>
              <a:rPr lang="zh-CN" altLang="en-US" sz="2000" i="1" dirty="0">
                <a:solidFill>
                  <a:schemeClr val="bg2">
                    <a:lumMod val="75000"/>
                  </a:schemeClr>
                </a:solidFill>
              </a:rPr>
              <a:t>跨平台跨语言</a:t>
            </a:r>
            <a:r>
              <a:rPr lang="en-US" altLang="zh-CN" sz="2000" i="1" dirty="0">
                <a:solidFill>
                  <a:schemeClr val="bg2">
                    <a:lumMod val="75000"/>
                  </a:schemeClr>
                </a:solidFill>
              </a:rPr>
              <a:t>)</a:t>
            </a:r>
            <a:r>
              <a:rPr lang="zh-CN" altLang="en-US" sz="2000" i="1" dirty="0">
                <a:solidFill>
                  <a:schemeClr val="bg2">
                    <a:lumMod val="75000"/>
                  </a:schemeClr>
                </a:solidFill>
              </a:rPr>
              <a:t>。</a:t>
            </a:r>
            <a:r>
              <a:rPr lang="en-US" altLang="zh-CN" sz="2000" i="1" dirty="0">
                <a:solidFill>
                  <a:schemeClr val="bg2">
                    <a:lumMod val="75000"/>
                  </a:schemeClr>
                </a:solidFill>
              </a:rPr>
              <a:t>RabbitMQ</a:t>
            </a:r>
            <a:r>
              <a:rPr lang="zh-CN" altLang="en-US" sz="2000" i="1" dirty="0">
                <a:solidFill>
                  <a:schemeClr val="bg2">
                    <a:lumMod val="75000"/>
                  </a:schemeClr>
                </a:solidFill>
              </a:rPr>
              <a:t>是使用</a:t>
            </a:r>
            <a:r>
              <a:rPr lang="en-US" altLang="zh-CN" sz="2000" i="1" dirty="0">
                <a:solidFill>
                  <a:schemeClr val="bg2">
                    <a:lumMod val="75000"/>
                  </a:schemeClr>
                </a:solidFill>
              </a:rPr>
              <a:t>Erlang</a:t>
            </a:r>
            <a:r>
              <a:rPr lang="zh-CN" altLang="en-US" sz="2000" i="1" dirty="0">
                <a:solidFill>
                  <a:schemeClr val="bg2">
                    <a:lumMod val="75000"/>
                  </a:schemeClr>
                </a:solidFill>
              </a:rPr>
              <a:t>语言编写，并且基于</a:t>
            </a:r>
            <a:r>
              <a:rPr lang="en-US" altLang="zh-CN" sz="2000" i="1" dirty="0">
                <a:solidFill>
                  <a:schemeClr val="bg2">
                    <a:lumMod val="75000"/>
                  </a:schemeClr>
                </a:solidFill>
              </a:rPr>
              <a:t>AMQP</a:t>
            </a:r>
            <a:r>
              <a:rPr lang="zh-CN" altLang="en-US" sz="2000" i="1" dirty="0">
                <a:solidFill>
                  <a:schemeClr val="bg2">
                    <a:lumMod val="75000"/>
                  </a:schemeClr>
                </a:solidFill>
              </a:rPr>
              <a:t>协议实现。</a:t>
            </a:r>
            <a:endParaRPr lang="en-US" altLang="zh-CN" sz="2000" i="1" dirty="0">
              <a:solidFill>
                <a:schemeClr val="bg2">
                  <a:lumMod val="75000"/>
                </a:schemeClr>
              </a:solidFill>
            </a:endParaRPr>
          </a:p>
          <a:p>
            <a:pPr>
              <a:lnSpc>
                <a:spcPct val="150000"/>
              </a:lnSpc>
            </a:pPr>
            <a:endParaRPr lang="en-US" altLang="zh-CN" sz="2000" u="none" dirty="0">
              <a:solidFill>
                <a:srgbClr val="333333"/>
              </a:solidFill>
              <a:latin typeface="-apple-system"/>
              <a:ea typeface="-apple-system" charset="0"/>
            </a:endParaRPr>
          </a:p>
          <a:p>
            <a:pPr>
              <a:lnSpc>
                <a:spcPct val="150000"/>
              </a:lnSpc>
            </a:pPr>
            <a:r>
              <a:rPr lang="zh-CN" altLang="en-US" sz="2000" b="0" dirty="0">
                <a:solidFill>
                  <a:srgbClr val="333333"/>
                </a:solidFill>
                <a:latin typeface="-apple-system"/>
                <a:ea typeface="-apple-system" charset="0"/>
              </a:rPr>
              <a:t>通过使用消息队列，我们将用户提交代码后不会由于等待评测造成数据丢失。多线程对队列中的评测信息进行处理，提高响应速度。</a:t>
            </a:r>
            <a:endParaRPr lang="zh-CN" altLang="en-US" sz="2000" b="0" u="none" dirty="0">
              <a:ea typeface="-apple-system" charset="0"/>
            </a:endParaRPr>
          </a:p>
        </p:txBody>
      </p:sp>
      <p:cxnSp>
        <p:nvCxnSpPr>
          <p:cNvPr id="4" name="直接连接符 3">
            <a:extLst>
              <a:ext uri="{FF2B5EF4-FFF2-40B4-BE49-F238E27FC236}">
                <a16:creationId xmlns:a16="http://schemas.microsoft.com/office/drawing/2014/main" id="{25F521A2-0D66-59F7-A8B3-816267A63036}"/>
              </a:ext>
            </a:extLst>
          </p:cNvPr>
          <p:cNvCxnSpPr>
            <a:cxnSpLocks/>
          </p:cNvCxnSpPr>
          <p:nvPr/>
        </p:nvCxnSpPr>
        <p:spPr>
          <a:xfrm>
            <a:off x="554621" y="1632729"/>
            <a:ext cx="0" cy="2186916"/>
          </a:xfrm>
          <a:prstGeom prst="line">
            <a:avLst/>
          </a:prstGeom>
          <a:ln w="28575">
            <a:solidFill>
              <a:schemeClr val="bg2">
                <a:lumMod val="75000"/>
              </a:schemeClr>
            </a:solidFill>
          </a:ln>
        </p:spPr>
        <p:style>
          <a:lnRef idx="1">
            <a:schemeClr val="accent6"/>
          </a:lnRef>
          <a:fillRef idx="0">
            <a:schemeClr val="accent6"/>
          </a:fillRef>
          <a:effectRef idx="0">
            <a:schemeClr val="accent6"/>
          </a:effectRef>
          <a:fontRef idx="minor">
            <a:schemeClr val="tx1"/>
          </a:fontRef>
        </p:style>
      </p:cxnSp>
      <p:pic>
        <p:nvPicPr>
          <p:cNvPr id="6" name="图片 5">
            <a:extLst>
              <a:ext uri="{FF2B5EF4-FFF2-40B4-BE49-F238E27FC236}">
                <a16:creationId xmlns:a16="http://schemas.microsoft.com/office/drawing/2014/main" id="{B153C6BC-C56D-330E-981E-1CC64DB384DA}"/>
              </a:ext>
            </a:extLst>
          </p:cNvPr>
          <p:cNvPicPr>
            <a:picLocks noChangeAspect="1"/>
          </p:cNvPicPr>
          <p:nvPr/>
        </p:nvPicPr>
        <p:blipFill>
          <a:blip r:embed="rId3"/>
          <a:stretch>
            <a:fillRect/>
          </a:stretch>
        </p:blipFill>
        <p:spPr>
          <a:xfrm>
            <a:off x="5774501" y="1427191"/>
            <a:ext cx="5087044" cy="1311219"/>
          </a:xfrm>
          <a:prstGeom prst="rect">
            <a:avLst/>
          </a:prstGeom>
        </p:spPr>
      </p:pic>
      <p:pic>
        <p:nvPicPr>
          <p:cNvPr id="8" name="图片 7">
            <a:extLst>
              <a:ext uri="{FF2B5EF4-FFF2-40B4-BE49-F238E27FC236}">
                <a16:creationId xmlns:a16="http://schemas.microsoft.com/office/drawing/2014/main" id="{E9D0AAC0-1929-DAFA-3024-14CA1DF59E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04696" y="2876658"/>
            <a:ext cx="4945274" cy="3212623"/>
          </a:xfrm>
          <a:prstGeom prst="rect">
            <a:avLst/>
          </a:prstGeom>
        </p:spPr>
      </p:pic>
    </p:spTree>
    <p:custDataLst>
      <p:tags r:id="rId1"/>
    </p:custDataLst>
    <p:extLst>
      <p:ext uri="{BB962C8B-B14F-4D97-AF65-F5344CB8AC3E}">
        <p14:creationId xmlns:p14="http://schemas.microsoft.com/office/powerpoint/2010/main" val="3033279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p:cNvSpPr txBox="1"/>
          <p:nvPr/>
        </p:nvSpPr>
        <p:spPr>
          <a:xfrm>
            <a:off x="783144" y="84871"/>
            <a:ext cx="7137935" cy="58356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其他技术</a:t>
            </a:r>
          </a:p>
        </p:txBody>
      </p:sp>
      <p:sp>
        <p:nvSpPr>
          <p:cNvPr id="34" name="灯片编号占位符 1"/>
          <p:cNvSpPr>
            <a:spLocks noGrp="1"/>
          </p:cNvSpPr>
          <p:nvPr>
            <p:ph type="sldNum" sz="quarter" idx="10"/>
          </p:nvPr>
        </p:nvSpPr>
        <p:spPr>
          <a:xfrm>
            <a:off x="10849970" y="6515101"/>
            <a:ext cx="1037230" cy="342900"/>
          </a:xfrm>
        </p:spPr>
        <p:txBody>
          <a:bodyPr/>
          <a:lstStyle/>
          <a:p>
            <a:fld id="{548644C6-89F0-466C-949F-E70AD72679A8}" type="slidenum">
              <a:rPr lang="zh-CN" altLang="en-US" sz="1800" smtClean="0">
                <a:solidFill>
                  <a:srgbClr val="004098"/>
                </a:solidFill>
              </a:rPr>
              <a:t>14</a:t>
            </a:fld>
            <a:r>
              <a:rPr lang="zh-CN" altLang="en-US" sz="1800" dirty="0">
                <a:solidFill>
                  <a:srgbClr val="004098"/>
                </a:solidFill>
              </a:rPr>
              <a:t>  </a:t>
            </a:r>
          </a:p>
        </p:txBody>
      </p:sp>
      <p:sp>
        <p:nvSpPr>
          <p:cNvPr id="3" name="椭圆 2">
            <a:extLst>
              <a:ext uri="{FF2B5EF4-FFF2-40B4-BE49-F238E27FC236}">
                <a16:creationId xmlns:a16="http://schemas.microsoft.com/office/drawing/2014/main" id="{8F4D142E-5CB4-B740-7C2B-8DBF3CF88604}"/>
              </a:ext>
            </a:extLst>
          </p:cNvPr>
          <p:cNvSpPr/>
          <p:nvPr/>
        </p:nvSpPr>
        <p:spPr>
          <a:xfrm>
            <a:off x="255637" y="3785421"/>
            <a:ext cx="3141406" cy="1747971"/>
          </a:xfrm>
          <a:prstGeom prst="ellipse">
            <a:avLst/>
          </a:prstGeom>
          <a:gradFill>
            <a:gsLst>
              <a:gs pos="0">
                <a:srgbClr val="05449A"/>
              </a:gs>
              <a:gs pos="100000">
                <a:srgbClr val="678FC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rPr>
              <a:t>数据分页传输</a:t>
            </a:r>
            <a:endParaRPr lang="zh-CN" altLang="en-US" dirty="0">
              <a:solidFill>
                <a:schemeClr val="bg1"/>
              </a:solidFill>
            </a:endParaRPr>
          </a:p>
        </p:txBody>
      </p:sp>
      <p:sp>
        <p:nvSpPr>
          <p:cNvPr id="5" name="椭圆 4">
            <a:extLst>
              <a:ext uri="{FF2B5EF4-FFF2-40B4-BE49-F238E27FC236}">
                <a16:creationId xmlns:a16="http://schemas.microsoft.com/office/drawing/2014/main" id="{0054CD9F-74A5-3363-E691-86902D1DB7CF}"/>
              </a:ext>
            </a:extLst>
          </p:cNvPr>
          <p:cNvSpPr/>
          <p:nvPr/>
        </p:nvSpPr>
        <p:spPr>
          <a:xfrm>
            <a:off x="2778874" y="2037449"/>
            <a:ext cx="3141406" cy="1747971"/>
          </a:xfrm>
          <a:prstGeom prst="ellipse">
            <a:avLst/>
          </a:prstGeom>
          <a:gradFill>
            <a:gsLst>
              <a:gs pos="0">
                <a:srgbClr val="05449A"/>
              </a:gs>
              <a:gs pos="100000">
                <a:srgbClr val="678FC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err="1">
                <a:solidFill>
                  <a:schemeClr val="bg1"/>
                </a:solidFill>
              </a:rPr>
              <a:t>Hash+salt</a:t>
            </a:r>
            <a:endParaRPr lang="en-US" altLang="zh-CN" sz="2400" dirty="0">
              <a:solidFill>
                <a:schemeClr val="bg1"/>
              </a:solidFill>
            </a:endParaRPr>
          </a:p>
          <a:p>
            <a:pPr algn="ctr"/>
            <a:r>
              <a:rPr lang="zh-CN" altLang="en-US" sz="2400" dirty="0">
                <a:solidFill>
                  <a:schemeClr val="bg1"/>
                </a:solidFill>
              </a:rPr>
              <a:t>加密存储</a:t>
            </a:r>
            <a:endParaRPr lang="zh-CN" altLang="en-US" dirty="0">
              <a:solidFill>
                <a:schemeClr val="bg1"/>
              </a:solidFill>
            </a:endParaRPr>
          </a:p>
        </p:txBody>
      </p:sp>
      <p:sp>
        <p:nvSpPr>
          <p:cNvPr id="7" name="椭圆 6">
            <a:extLst>
              <a:ext uri="{FF2B5EF4-FFF2-40B4-BE49-F238E27FC236}">
                <a16:creationId xmlns:a16="http://schemas.microsoft.com/office/drawing/2014/main" id="{D07FC364-6CD0-A30B-2F4C-4C6C5E1E8958}"/>
              </a:ext>
            </a:extLst>
          </p:cNvPr>
          <p:cNvSpPr/>
          <p:nvPr/>
        </p:nvSpPr>
        <p:spPr>
          <a:xfrm>
            <a:off x="6212723" y="2037450"/>
            <a:ext cx="3141406" cy="1747971"/>
          </a:xfrm>
          <a:prstGeom prst="ellipse">
            <a:avLst/>
          </a:prstGeom>
          <a:gradFill>
            <a:gsLst>
              <a:gs pos="0">
                <a:srgbClr val="05449A"/>
              </a:gs>
              <a:gs pos="100000">
                <a:srgbClr val="678FC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rPr>
              <a:t>讨论区</a:t>
            </a:r>
            <a:endParaRPr lang="en-US" altLang="zh-CN" sz="2400" dirty="0">
              <a:solidFill>
                <a:schemeClr val="bg1"/>
              </a:solidFill>
            </a:endParaRPr>
          </a:p>
          <a:p>
            <a:pPr algn="ctr"/>
            <a:r>
              <a:rPr lang="zh-CN" altLang="en-US" sz="2400" dirty="0">
                <a:solidFill>
                  <a:schemeClr val="bg1"/>
                </a:solidFill>
              </a:rPr>
              <a:t>多级回复</a:t>
            </a:r>
            <a:endParaRPr lang="zh-CN" altLang="en-US" dirty="0">
              <a:solidFill>
                <a:schemeClr val="bg1"/>
              </a:solidFill>
            </a:endParaRPr>
          </a:p>
        </p:txBody>
      </p:sp>
      <p:sp>
        <p:nvSpPr>
          <p:cNvPr id="9" name="椭圆 8">
            <a:extLst>
              <a:ext uri="{FF2B5EF4-FFF2-40B4-BE49-F238E27FC236}">
                <a16:creationId xmlns:a16="http://schemas.microsoft.com/office/drawing/2014/main" id="{44616655-3C8B-A532-4369-9530CB1E1F8B}"/>
              </a:ext>
            </a:extLst>
          </p:cNvPr>
          <p:cNvSpPr/>
          <p:nvPr/>
        </p:nvSpPr>
        <p:spPr>
          <a:xfrm>
            <a:off x="8735960" y="3785421"/>
            <a:ext cx="3141406" cy="1747971"/>
          </a:xfrm>
          <a:prstGeom prst="ellipse">
            <a:avLst/>
          </a:prstGeom>
          <a:gradFill>
            <a:gsLst>
              <a:gs pos="0">
                <a:srgbClr val="05449A"/>
              </a:gs>
              <a:gs pos="100000">
                <a:srgbClr val="678FC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rPr>
              <a:t>深浅双色模式</a:t>
            </a:r>
            <a:endParaRPr lang="zh-CN" altLang="en-US" dirty="0">
              <a:solidFill>
                <a:schemeClr val="bg1"/>
              </a:solidFill>
            </a:endParaRPr>
          </a:p>
        </p:txBody>
      </p:sp>
      <p:sp>
        <p:nvSpPr>
          <p:cNvPr id="11" name="椭圆 10">
            <a:extLst>
              <a:ext uri="{FF2B5EF4-FFF2-40B4-BE49-F238E27FC236}">
                <a16:creationId xmlns:a16="http://schemas.microsoft.com/office/drawing/2014/main" id="{40E73FA8-13B7-C666-1564-F205F82FEE40}"/>
              </a:ext>
            </a:extLst>
          </p:cNvPr>
          <p:cNvSpPr/>
          <p:nvPr/>
        </p:nvSpPr>
        <p:spPr>
          <a:xfrm>
            <a:off x="4070553" y="4794598"/>
            <a:ext cx="4168878" cy="2933555"/>
          </a:xfrm>
          <a:prstGeom prst="ellipse">
            <a:avLst/>
          </a:prstGeom>
          <a:gradFill>
            <a:gsLst>
              <a:gs pos="0">
                <a:srgbClr val="05449A"/>
              </a:gs>
              <a:gs pos="100000">
                <a:srgbClr val="678FC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开发过程中使用的</a:t>
            </a:r>
            <a:endParaRPr lang="en-US" altLang="zh-CN" dirty="0">
              <a:solidFill>
                <a:schemeClr val="bg1"/>
              </a:solidFill>
            </a:endParaRPr>
          </a:p>
          <a:p>
            <a:pPr algn="ctr"/>
            <a:r>
              <a:rPr lang="zh-CN" altLang="en-US" sz="3200" dirty="0">
                <a:solidFill>
                  <a:schemeClr val="bg1"/>
                </a:solidFill>
              </a:rPr>
              <a:t>其他技术</a:t>
            </a:r>
            <a:endParaRPr lang="en-US" altLang="zh-CN" sz="3200" dirty="0">
              <a:solidFill>
                <a:schemeClr val="bg1"/>
              </a:solidFill>
            </a:endParaRPr>
          </a:p>
          <a:p>
            <a:pPr algn="ctr"/>
            <a:endParaRPr lang="zh-CN" altLang="en-US" sz="3200" dirty="0">
              <a:solidFill>
                <a:schemeClr val="bg1"/>
              </a:solidFill>
            </a:endParaRPr>
          </a:p>
        </p:txBody>
      </p:sp>
    </p:spTree>
    <p:custDataLst>
      <p:tags r:id="rId1"/>
    </p:custDataLst>
    <p:extLst>
      <p:ext uri="{BB962C8B-B14F-4D97-AF65-F5344CB8AC3E}">
        <p14:creationId xmlns:p14="http://schemas.microsoft.com/office/powerpoint/2010/main" val="3543984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5800" y="3075057"/>
            <a:ext cx="5211017" cy="645160"/>
          </a:xfrm>
          <a:prstGeom prst="rect">
            <a:avLst/>
          </a:prstGeom>
          <a:noFill/>
        </p:spPr>
        <p:txBody>
          <a:bodyPr wrap="square" rtlCol="0">
            <a:spAutoFit/>
          </a:bodyPr>
          <a:lstStyle/>
          <a:p>
            <a:r>
              <a:rPr lang="en-US" altLang="zh-CN" sz="3600" b="1" dirty="0">
                <a:solidFill>
                  <a:srgbClr val="004098"/>
                </a:solidFill>
                <a:latin typeface="微软雅黑" panose="020B0503020204020204" pitchFamily="34" charset="-122"/>
                <a:ea typeface="微软雅黑" panose="020B0503020204020204" pitchFamily="34" charset="-122"/>
              </a:rPr>
              <a:t>04  </a:t>
            </a:r>
            <a:r>
              <a:rPr lang="zh-CN" altLang="en-US" sz="3600" b="1" dirty="0">
                <a:solidFill>
                  <a:srgbClr val="004098"/>
                </a:solidFill>
                <a:latin typeface="微软雅黑" panose="020B0503020204020204" pitchFamily="34" charset="-122"/>
                <a:ea typeface="微软雅黑" panose="020B0503020204020204" pitchFamily="34" charset="-122"/>
              </a:rPr>
              <a:t>经验教训</a:t>
            </a:r>
            <a:endParaRPr lang="zh-CN" altLang="en-US" sz="3600" b="1" dirty="0">
              <a:solidFill>
                <a:srgbClr val="004098"/>
              </a:solidFill>
            </a:endParaRPr>
          </a:p>
        </p:txBody>
      </p:sp>
      <p:sp>
        <p:nvSpPr>
          <p:cNvPr id="4" name="灯片编号占位符 1"/>
          <p:cNvSpPr txBox="1"/>
          <p:nvPr/>
        </p:nvSpPr>
        <p:spPr>
          <a:xfrm>
            <a:off x="10849970" y="6515101"/>
            <a:ext cx="1037230" cy="34290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548644C6-89F0-466C-949F-E70AD72679A8}" type="slidenum">
              <a:rPr lang="zh-CN" altLang="en-US" smtClean="0">
                <a:solidFill>
                  <a:schemeClr val="bg1"/>
                </a:solidFill>
              </a:rPr>
              <a:t>15</a:t>
            </a:fld>
            <a:endParaRPr lang="zh-CN" altLang="en-US" dirty="0">
              <a:solidFill>
                <a:schemeClr val="bg1"/>
              </a:solidFill>
            </a:endParaRP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93666" y="1410225"/>
            <a:ext cx="9720000" cy="2160000"/>
          </a:xfrm>
          <a:prstGeom prst="rect">
            <a:avLst/>
          </a:prstGeom>
          <a:solidFill>
            <a:schemeClr val="bg1"/>
          </a:solidFill>
          <a:effectLst>
            <a:outerShdw blurRad="50800" dist="38100" dir="16200000" rotWithShape="0">
              <a:prstClr val="black">
                <a:alpha val="40000"/>
              </a:prstClr>
            </a:outerShdw>
          </a:effectLst>
        </p:spPr>
        <p:txBody>
          <a:bodyPr wrap="square" lIns="0" tIns="0" rIns="0" bIns="0" anchor="ctr" anchorCtr="1">
            <a:noAutofit/>
          </a:bodyPr>
          <a:lstStyle/>
          <a:p>
            <a:pPr indent="575945">
              <a:lnSpc>
                <a:spcPct val="120000"/>
              </a:lnSpc>
            </a:pPr>
            <a:endParaRPr lang="zh-CN" altLang="en-US" sz="2200" b="1" dirty="0">
              <a:latin typeface="微软雅黑" panose="020B0503020204020204" pitchFamily="34" charset="-122"/>
              <a:ea typeface="微软雅黑" panose="020B0503020204020204" pitchFamily="34" charset="-122"/>
            </a:endParaRPr>
          </a:p>
        </p:txBody>
      </p:sp>
      <p:sp>
        <p:nvSpPr>
          <p:cNvPr id="5" name="矩形 4"/>
          <p:cNvSpPr/>
          <p:nvPr/>
        </p:nvSpPr>
        <p:spPr>
          <a:xfrm>
            <a:off x="1229930" y="1399201"/>
            <a:ext cx="9720000" cy="720000"/>
          </a:xfrm>
          <a:prstGeom prst="rect">
            <a:avLst/>
          </a:prstGeom>
          <a:solidFill>
            <a:srgbClr val="05449A"/>
          </a:solidFill>
          <a:ln w="12700" cap="flat" cmpd="sng" algn="ctr">
            <a:noFill/>
            <a:prstDash val="solid"/>
            <a:miter lim="800000"/>
          </a:ln>
          <a:effectLst/>
        </p:spPr>
        <p:txBody>
          <a:bodyPr rtlCol="0" anchor="ctr"/>
          <a:lstStyle/>
          <a:p>
            <a:pPr algn="ctr"/>
            <a:endParaRPr lang="zh-CN" altLang="en-US" sz="2800" b="1" dirty="0">
              <a:solidFill>
                <a:schemeClr val="bg1"/>
              </a:solidFill>
              <a:latin typeface="+mn-ea"/>
            </a:endParaRPr>
          </a:p>
        </p:txBody>
      </p:sp>
      <p:sp>
        <p:nvSpPr>
          <p:cNvPr id="6" name="文本框 5"/>
          <p:cNvSpPr txBox="1"/>
          <p:nvPr/>
        </p:nvSpPr>
        <p:spPr>
          <a:xfrm>
            <a:off x="1229930" y="3904526"/>
            <a:ext cx="9720000" cy="2160000"/>
          </a:xfrm>
          <a:prstGeom prst="roundRect">
            <a:avLst>
              <a:gd name="adj" fmla="val 0"/>
            </a:avLst>
          </a:prstGeom>
          <a:solidFill>
            <a:schemeClr val="bg1"/>
          </a:solidFill>
          <a:ln>
            <a:solidFill>
              <a:srgbClr val="EDEDED"/>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22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indent="504190" defTabSz="864235">
              <a:lnSpc>
                <a:spcPct val="150000"/>
              </a:lnSpc>
            </a:pPr>
            <a:endParaRPr lang="zh-CN" altLang="en-US" sz="2000" b="0" kern="0" dirty="0">
              <a:solidFill>
                <a:schemeClr val="tx1"/>
              </a:solidFill>
              <a:latin typeface="微软雅黑" panose="020B0503020204020204" pitchFamily="34" charset="-122"/>
              <a:ea typeface="微软雅黑" panose="020B0503020204020204" pitchFamily="34" charset="-122"/>
            </a:endParaRPr>
          </a:p>
        </p:txBody>
      </p:sp>
      <p:sp>
        <p:nvSpPr>
          <p:cNvPr id="9" name="矩形 8"/>
          <p:cNvSpPr/>
          <p:nvPr/>
        </p:nvSpPr>
        <p:spPr>
          <a:xfrm>
            <a:off x="1229930" y="3904526"/>
            <a:ext cx="9720000" cy="720000"/>
          </a:xfrm>
          <a:prstGeom prst="rect">
            <a:avLst/>
          </a:prstGeom>
          <a:solidFill>
            <a:srgbClr val="05449A"/>
          </a:solidFill>
          <a:ln w="12700" cap="flat" cmpd="sng" algn="ctr">
            <a:noFill/>
            <a:prstDash val="solid"/>
            <a:miter lim="800000"/>
          </a:ln>
          <a:effectLst/>
        </p:spPr>
        <p:txBody>
          <a:bodyPr rtlCol="0" anchor="ctr"/>
          <a:lstStyle/>
          <a:p>
            <a:pPr algn="ctr"/>
            <a:endParaRPr lang="zh-CN" altLang="en-US" sz="2800" b="1" dirty="0">
              <a:solidFill>
                <a:schemeClr val="bg1"/>
              </a:solidFill>
              <a:latin typeface="+mn-ea"/>
            </a:endParaRPr>
          </a:p>
        </p:txBody>
      </p:sp>
      <p:sp>
        <p:nvSpPr>
          <p:cNvPr id="10" name="文本框 9"/>
          <p:cNvSpPr txBox="1"/>
          <p:nvPr/>
        </p:nvSpPr>
        <p:spPr>
          <a:xfrm>
            <a:off x="2081252" y="1522369"/>
            <a:ext cx="5607246" cy="1076325"/>
          </a:xfrm>
          <a:prstGeom prst="rect">
            <a:avLst/>
          </a:prstGeom>
          <a:noFill/>
        </p:spPr>
        <p:txBody>
          <a:bodyPr wrap="square" rtlCol="0">
            <a:no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a:t>
            </a:r>
            <a:r>
              <a:rPr lang="zh-CN" altLang="en-US" sz="2800" b="1" dirty="0">
                <a:solidFill>
                  <a:schemeClr val="bg1"/>
                </a:solidFill>
                <a:latin typeface="微软雅黑" panose="020B0503020204020204" pitchFamily="34" charset="-122"/>
                <a:ea typeface="微软雅黑" panose="020B0503020204020204" pitchFamily="34" charset="-122"/>
              </a:rPr>
              <a:t>区分各项功能的粒度和优先级</a:t>
            </a:r>
          </a:p>
        </p:txBody>
      </p:sp>
      <p:sp>
        <p:nvSpPr>
          <p:cNvPr id="14" name="play-button_91268"/>
          <p:cNvSpPr/>
          <p:nvPr/>
        </p:nvSpPr>
        <p:spPr>
          <a:xfrm>
            <a:off x="1419925" y="1510627"/>
            <a:ext cx="471332" cy="470622"/>
          </a:xfrm>
          <a:custGeom>
            <a:avLst/>
            <a:gdLst>
              <a:gd name="T0" fmla="*/ 267 w 533"/>
              <a:gd name="T1" fmla="*/ 0 h 533"/>
              <a:gd name="T2" fmla="*/ 0 w 533"/>
              <a:gd name="T3" fmla="*/ 267 h 533"/>
              <a:gd name="T4" fmla="*/ 267 w 533"/>
              <a:gd name="T5" fmla="*/ 533 h 533"/>
              <a:gd name="T6" fmla="*/ 533 w 533"/>
              <a:gd name="T7" fmla="*/ 267 h 533"/>
              <a:gd name="T8" fmla="*/ 267 w 533"/>
              <a:gd name="T9" fmla="*/ 0 h 533"/>
              <a:gd name="T10" fmla="*/ 356 w 533"/>
              <a:gd name="T11" fmla="*/ 285 h 533"/>
              <a:gd name="T12" fmla="*/ 199 w 533"/>
              <a:gd name="T13" fmla="*/ 376 h 533"/>
              <a:gd name="T14" fmla="*/ 167 w 533"/>
              <a:gd name="T15" fmla="*/ 357 h 533"/>
              <a:gd name="T16" fmla="*/ 167 w 533"/>
              <a:gd name="T17" fmla="*/ 176 h 533"/>
              <a:gd name="T18" fmla="*/ 199 w 533"/>
              <a:gd name="T19" fmla="*/ 157 h 533"/>
              <a:gd name="T20" fmla="*/ 356 w 533"/>
              <a:gd name="T21" fmla="*/ 248 h 533"/>
              <a:gd name="T22" fmla="*/ 356 w 533"/>
              <a:gd name="T23" fmla="*/ 285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3" h="533">
                <a:moveTo>
                  <a:pt x="267" y="0"/>
                </a:moveTo>
                <a:cubicBezTo>
                  <a:pt x="119" y="0"/>
                  <a:pt x="0" y="119"/>
                  <a:pt x="0" y="267"/>
                </a:cubicBezTo>
                <a:cubicBezTo>
                  <a:pt x="0" y="414"/>
                  <a:pt x="119" y="533"/>
                  <a:pt x="267" y="533"/>
                </a:cubicBezTo>
                <a:cubicBezTo>
                  <a:pt x="414" y="533"/>
                  <a:pt x="533" y="414"/>
                  <a:pt x="533" y="267"/>
                </a:cubicBezTo>
                <a:cubicBezTo>
                  <a:pt x="533" y="119"/>
                  <a:pt x="414" y="0"/>
                  <a:pt x="267" y="0"/>
                </a:cubicBezTo>
                <a:close/>
                <a:moveTo>
                  <a:pt x="356" y="285"/>
                </a:moveTo>
                <a:lnTo>
                  <a:pt x="199" y="376"/>
                </a:lnTo>
                <a:cubicBezTo>
                  <a:pt x="185" y="384"/>
                  <a:pt x="167" y="374"/>
                  <a:pt x="167" y="357"/>
                </a:cubicBezTo>
                <a:lnTo>
                  <a:pt x="167" y="176"/>
                </a:lnTo>
                <a:cubicBezTo>
                  <a:pt x="167" y="160"/>
                  <a:pt x="185" y="149"/>
                  <a:pt x="199" y="157"/>
                </a:cubicBezTo>
                <a:lnTo>
                  <a:pt x="356" y="248"/>
                </a:lnTo>
                <a:cubicBezTo>
                  <a:pt x="370" y="256"/>
                  <a:pt x="370" y="277"/>
                  <a:pt x="356" y="28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灯片编号占位符 2"/>
          <p:cNvSpPr>
            <a:spLocks noGrp="1"/>
          </p:cNvSpPr>
          <p:nvPr>
            <p:ph type="sldNum" sz="quarter" idx="10"/>
          </p:nvPr>
        </p:nvSpPr>
        <p:spPr/>
        <p:txBody>
          <a:bodyPr vert="horz" lIns="91440" tIns="45720" rIns="91440" bIns="45720" rtlCol="0" anchor="ctr"/>
          <a:lstStyle/>
          <a:p>
            <a:fld id="{548644C6-89F0-466C-949F-E70AD72679A8}" type="slidenum">
              <a:rPr lang="zh-CN" altLang="en-US" sz="1800">
                <a:solidFill>
                  <a:srgbClr val="004098"/>
                </a:solidFill>
              </a:rPr>
              <a:t>16</a:t>
            </a:fld>
            <a:endParaRPr lang="zh-CN" altLang="en-US" sz="1800">
              <a:solidFill>
                <a:srgbClr val="004098"/>
              </a:solidFill>
            </a:endParaRPr>
          </a:p>
        </p:txBody>
      </p:sp>
      <p:sp>
        <p:nvSpPr>
          <p:cNvPr id="16" name="文本框 15"/>
          <p:cNvSpPr txBox="1"/>
          <p:nvPr/>
        </p:nvSpPr>
        <p:spPr>
          <a:xfrm>
            <a:off x="783144" y="84871"/>
            <a:ext cx="7137935" cy="58356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经验教训</a:t>
            </a:r>
          </a:p>
        </p:txBody>
      </p:sp>
      <p:sp>
        <p:nvSpPr>
          <p:cNvPr id="8" name="play-button_91268">
            <a:extLst>
              <a:ext uri="{FF2B5EF4-FFF2-40B4-BE49-F238E27FC236}">
                <a16:creationId xmlns:a16="http://schemas.microsoft.com/office/drawing/2014/main" id="{C161D449-37E4-979B-21A3-43B72AF9A950}"/>
              </a:ext>
            </a:extLst>
          </p:cNvPr>
          <p:cNvSpPr/>
          <p:nvPr/>
        </p:nvSpPr>
        <p:spPr>
          <a:xfrm>
            <a:off x="1419925" y="4029215"/>
            <a:ext cx="471332" cy="470622"/>
          </a:xfrm>
          <a:custGeom>
            <a:avLst/>
            <a:gdLst>
              <a:gd name="T0" fmla="*/ 267 w 533"/>
              <a:gd name="T1" fmla="*/ 0 h 533"/>
              <a:gd name="T2" fmla="*/ 0 w 533"/>
              <a:gd name="T3" fmla="*/ 267 h 533"/>
              <a:gd name="T4" fmla="*/ 267 w 533"/>
              <a:gd name="T5" fmla="*/ 533 h 533"/>
              <a:gd name="T6" fmla="*/ 533 w 533"/>
              <a:gd name="T7" fmla="*/ 267 h 533"/>
              <a:gd name="T8" fmla="*/ 267 w 533"/>
              <a:gd name="T9" fmla="*/ 0 h 533"/>
              <a:gd name="T10" fmla="*/ 356 w 533"/>
              <a:gd name="T11" fmla="*/ 285 h 533"/>
              <a:gd name="T12" fmla="*/ 199 w 533"/>
              <a:gd name="T13" fmla="*/ 376 h 533"/>
              <a:gd name="T14" fmla="*/ 167 w 533"/>
              <a:gd name="T15" fmla="*/ 357 h 533"/>
              <a:gd name="T16" fmla="*/ 167 w 533"/>
              <a:gd name="T17" fmla="*/ 176 h 533"/>
              <a:gd name="T18" fmla="*/ 199 w 533"/>
              <a:gd name="T19" fmla="*/ 157 h 533"/>
              <a:gd name="T20" fmla="*/ 356 w 533"/>
              <a:gd name="T21" fmla="*/ 248 h 533"/>
              <a:gd name="T22" fmla="*/ 356 w 533"/>
              <a:gd name="T23" fmla="*/ 285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3" h="533">
                <a:moveTo>
                  <a:pt x="267" y="0"/>
                </a:moveTo>
                <a:cubicBezTo>
                  <a:pt x="119" y="0"/>
                  <a:pt x="0" y="119"/>
                  <a:pt x="0" y="267"/>
                </a:cubicBezTo>
                <a:cubicBezTo>
                  <a:pt x="0" y="414"/>
                  <a:pt x="119" y="533"/>
                  <a:pt x="267" y="533"/>
                </a:cubicBezTo>
                <a:cubicBezTo>
                  <a:pt x="414" y="533"/>
                  <a:pt x="533" y="414"/>
                  <a:pt x="533" y="267"/>
                </a:cubicBezTo>
                <a:cubicBezTo>
                  <a:pt x="533" y="119"/>
                  <a:pt x="414" y="0"/>
                  <a:pt x="267" y="0"/>
                </a:cubicBezTo>
                <a:close/>
                <a:moveTo>
                  <a:pt x="356" y="285"/>
                </a:moveTo>
                <a:lnTo>
                  <a:pt x="199" y="376"/>
                </a:lnTo>
                <a:cubicBezTo>
                  <a:pt x="185" y="384"/>
                  <a:pt x="167" y="374"/>
                  <a:pt x="167" y="357"/>
                </a:cubicBezTo>
                <a:lnTo>
                  <a:pt x="167" y="176"/>
                </a:lnTo>
                <a:cubicBezTo>
                  <a:pt x="167" y="160"/>
                  <a:pt x="185" y="149"/>
                  <a:pt x="199" y="157"/>
                </a:cubicBezTo>
                <a:lnTo>
                  <a:pt x="356" y="248"/>
                </a:lnTo>
                <a:cubicBezTo>
                  <a:pt x="370" y="256"/>
                  <a:pt x="370" y="277"/>
                  <a:pt x="356" y="28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文本框 12">
            <a:extLst>
              <a:ext uri="{FF2B5EF4-FFF2-40B4-BE49-F238E27FC236}">
                <a16:creationId xmlns:a16="http://schemas.microsoft.com/office/drawing/2014/main" id="{2D971DBD-C033-49B7-6779-EA46C5F47DD2}"/>
              </a:ext>
            </a:extLst>
          </p:cNvPr>
          <p:cNvSpPr txBox="1"/>
          <p:nvPr/>
        </p:nvSpPr>
        <p:spPr>
          <a:xfrm>
            <a:off x="2081252" y="3961674"/>
            <a:ext cx="5607246" cy="1076325"/>
          </a:xfrm>
          <a:prstGeom prst="rect">
            <a:avLst/>
          </a:prstGeom>
          <a:noFill/>
        </p:spPr>
        <p:txBody>
          <a:bodyPr wrap="square" rtlCol="0">
            <a:no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a:t>
            </a:r>
            <a:r>
              <a:rPr lang="zh-CN" altLang="en-US" sz="2800" b="1" dirty="0">
                <a:solidFill>
                  <a:schemeClr val="bg1"/>
                </a:solidFill>
                <a:latin typeface="微软雅黑" panose="020B0503020204020204" pitchFamily="34" charset="-122"/>
                <a:ea typeface="微软雅黑" panose="020B0503020204020204" pitchFamily="34" charset="-122"/>
              </a:rPr>
              <a:t>及时通过测试找出代码中的漏洞</a:t>
            </a:r>
          </a:p>
        </p:txBody>
      </p:sp>
      <p:sp>
        <p:nvSpPr>
          <p:cNvPr id="17" name="文本框 16">
            <a:extLst>
              <a:ext uri="{FF2B5EF4-FFF2-40B4-BE49-F238E27FC236}">
                <a16:creationId xmlns:a16="http://schemas.microsoft.com/office/drawing/2014/main" id="{F4ABFA64-F035-7DB6-0E8B-BD452AE64FE3}"/>
              </a:ext>
            </a:extLst>
          </p:cNvPr>
          <p:cNvSpPr txBox="1"/>
          <p:nvPr/>
        </p:nvSpPr>
        <p:spPr>
          <a:xfrm>
            <a:off x="1419925" y="2306464"/>
            <a:ext cx="9228784" cy="1200329"/>
          </a:xfrm>
          <a:prstGeom prst="rect">
            <a:avLst/>
          </a:prstGeom>
          <a:noFill/>
        </p:spPr>
        <p:txBody>
          <a:bodyPr wrap="square" rtlCol="0">
            <a:spAutoFit/>
          </a:bodyPr>
          <a:lstStyle/>
          <a:p>
            <a:r>
              <a:rPr lang="zh-CN" altLang="en-US" sz="2400" dirty="0"/>
              <a:t>在提出需求和安排进度时，没有按照功能的粒度和优先级排序，把大量时间花在解决一些细节问题上面，一定程度上拖慢了进度。未来会更从大局出发，合理安排每一项待办地顺序。</a:t>
            </a:r>
          </a:p>
        </p:txBody>
      </p:sp>
      <p:sp>
        <p:nvSpPr>
          <p:cNvPr id="18" name="文本框 17">
            <a:extLst>
              <a:ext uri="{FF2B5EF4-FFF2-40B4-BE49-F238E27FC236}">
                <a16:creationId xmlns:a16="http://schemas.microsoft.com/office/drawing/2014/main" id="{5CAE8DB5-A5E3-C1AC-7DEC-6E9252A92457}"/>
              </a:ext>
            </a:extLst>
          </p:cNvPr>
          <p:cNvSpPr txBox="1"/>
          <p:nvPr/>
        </p:nvSpPr>
        <p:spPr>
          <a:xfrm>
            <a:off x="1419925" y="4691995"/>
            <a:ext cx="9228784" cy="1200329"/>
          </a:xfrm>
          <a:prstGeom prst="rect">
            <a:avLst/>
          </a:prstGeom>
          <a:noFill/>
        </p:spPr>
        <p:txBody>
          <a:bodyPr wrap="square" rtlCol="0">
            <a:spAutoFit/>
          </a:bodyPr>
          <a:lstStyle/>
          <a:p>
            <a:r>
              <a:rPr lang="zh-CN" altLang="en-US" sz="2400" dirty="0"/>
              <a:t>在最后阶段花费大量时间修改前面代码留下的一部分</a:t>
            </a:r>
            <a:r>
              <a:rPr lang="en-US" altLang="zh-CN" sz="2400" dirty="0"/>
              <a:t>bug</a:t>
            </a:r>
            <a:r>
              <a:rPr lang="zh-CN" altLang="en-US" sz="2400" dirty="0"/>
              <a:t>，应尽早通过完善的单元测试来找出代码的漏洞并在尽可能靠近编码阶段时解决，防止影响其他功能。</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5800" y="3075057"/>
            <a:ext cx="5211017" cy="646331"/>
          </a:xfrm>
          <a:prstGeom prst="rect">
            <a:avLst/>
          </a:prstGeom>
          <a:noFill/>
        </p:spPr>
        <p:txBody>
          <a:bodyPr wrap="square" rtlCol="0">
            <a:spAutoFit/>
          </a:bodyPr>
          <a:lstStyle/>
          <a:p>
            <a:r>
              <a:rPr lang="en-US" altLang="zh-CN" sz="3600" b="1" dirty="0">
                <a:solidFill>
                  <a:srgbClr val="004098"/>
                </a:solidFill>
                <a:latin typeface="微软雅黑" panose="020B0503020204020204" pitchFamily="34" charset="-122"/>
                <a:ea typeface="微软雅黑" panose="020B0503020204020204" pitchFamily="34" charset="-122"/>
              </a:rPr>
              <a:t>05  </a:t>
            </a:r>
            <a:r>
              <a:rPr lang="zh-CN" altLang="en-US" sz="3600" b="1" dirty="0">
                <a:solidFill>
                  <a:srgbClr val="004098"/>
                </a:solidFill>
                <a:latin typeface="微软雅黑" panose="020B0503020204020204" pitchFamily="34" charset="-122"/>
                <a:ea typeface="微软雅黑" panose="020B0503020204020204" pitchFamily="34" charset="-122"/>
              </a:rPr>
              <a:t>成员贡献与分工</a:t>
            </a:r>
          </a:p>
        </p:txBody>
      </p:sp>
      <p:sp>
        <p:nvSpPr>
          <p:cNvPr id="4" name="灯片编号占位符 1"/>
          <p:cNvSpPr txBox="1"/>
          <p:nvPr/>
        </p:nvSpPr>
        <p:spPr>
          <a:xfrm>
            <a:off x="10849970" y="6515101"/>
            <a:ext cx="1037230" cy="34290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548644C6-89F0-466C-949F-E70AD72679A8}" type="slidenum">
              <a:rPr lang="zh-CN" altLang="en-US" smtClean="0">
                <a:solidFill>
                  <a:schemeClr val="bg1"/>
                </a:solidFill>
              </a:rPr>
              <a:t>17</a:t>
            </a:fld>
            <a:endParaRPr lang="zh-CN" altLang="en-US" dirty="0">
              <a:solidFill>
                <a:schemeClr val="bg1"/>
              </a:solidFill>
            </a:endParaRPr>
          </a:p>
        </p:txBody>
      </p:sp>
    </p:spTree>
    <p:custDataLst>
      <p:tags r:id="rId1"/>
    </p:custDataLst>
    <p:extLst>
      <p:ext uri="{BB962C8B-B14F-4D97-AF65-F5344CB8AC3E}">
        <p14:creationId xmlns:p14="http://schemas.microsoft.com/office/powerpoint/2010/main" val="3401999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783144" y="84871"/>
            <a:ext cx="7137935"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成员贡献与分工</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
        <p:nvSpPr>
          <p:cNvPr id="8" name="灯片编号占位符 1"/>
          <p:cNvSpPr>
            <a:spLocks noGrp="1"/>
          </p:cNvSpPr>
          <p:nvPr>
            <p:ph type="sldNum" sz="quarter" idx="10"/>
          </p:nvPr>
        </p:nvSpPr>
        <p:spPr>
          <a:xfrm>
            <a:off x="10849970" y="6515101"/>
            <a:ext cx="1037230" cy="342900"/>
          </a:xfrm>
        </p:spPr>
        <p:txBody>
          <a:bodyPr/>
          <a:lstStyle/>
          <a:p>
            <a:fld id="{548644C6-89F0-466C-949F-E70AD72679A8}" type="slidenum">
              <a:rPr lang="zh-CN" altLang="en-US" sz="1800" smtClean="0">
                <a:solidFill>
                  <a:srgbClr val="004098"/>
                </a:solidFill>
              </a:rPr>
              <a:t>18</a:t>
            </a:fld>
            <a:endParaRPr lang="zh-CN" altLang="en-US" sz="1800" dirty="0">
              <a:solidFill>
                <a:srgbClr val="004098"/>
              </a:solidFill>
            </a:endParaRPr>
          </a:p>
        </p:txBody>
      </p:sp>
      <p:graphicFrame>
        <p:nvGraphicFramePr>
          <p:cNvPr id="2" name="表格 1"/>
          <p:cNvGraphicFramePr/>
          <p:nvPr>
            <p:extLst>
              <p:ext uri="{D42A27DB-BD31-4B8C-83A1-F6EECF244321}">
                <p14:modId xmlns:p14="http://schemas.microsoft.com/office/powerpoint/2010/main" val="1384896782"/>
              </p:ext>
            </p:extLst>
          </p:nvPr>
        </p:nvGraphicFramePr>
        <p:xfrm>
          <a:off x="1725293" y="1429545"/>
          <a:ext cx="8741414" cy="3998910"/>
        </p:xfrm>
        <a:graphic>
          <a:graphicData uri="http://schemas.openxmlformats.org/drawingml/2006/table">
            <a:tbl>
              <a:tblPr/>
              <a:tblGrid>
                <a:gridCol w="1537639">
                  <a:extLst>
                    <a:ext uri="{9D8B030D-6E8A-4147-A177-3AD203B41FA5}">
                      <a16:colId xmlns:a16="http://schemas.microsoft.com/office/drawing/2014/main" val="20000"/>
                    </a:ext>
                  </a:extLst>
                </a:gridCol>
                <a:gridCol w="1043425">
                  <a:extLst>
                    <a:ext uri="{9D8B030D-6E8A-4147-A177-3AD203B41FA5}">
                      <a16:colId xmlns:a16="http://schemas.microsoft.com/office/drawing/2014/main" val="20001"/>
                    </a:ext>
                  </a:extLst>
                </a:gridCol>
                <a:gridCol w="1050205">
                  <a:extLst>
                    <a:ext uri="{9D8B030D-6E8A-4147-A177-3AD203B41FA5}">
                      <a16:colId xmlns:a16="http://schemas.microsoft.com/office/drawing/2014/main" val="20002"/>
                    </a:ext>
                  </a:extLst>
                </a:gridCol>
                <a:gridCol w="1052465">
                  <a:extLst>
                    <a:ext uri="{9D8B030D-6E8A-4147-A177-3AD203B41FA5}">
                      <a16:colId xmlns:a16="http://schemas.microsoft.com/office/drawing/2014/main" val="20003"/>
                    </a:ext>
                  </a:extLst>
                </a:gridCol>
                <a:gridCol w="1052465">
                  <a:extLst>
                    <a:ext uri="{9D8B030D-6E8A-4147-A177-3AD203B41FA5}">
                      <a16:colId xmlns:a16="http://schemas.microsoft.com/office/drawing/2014/main" val="20004"/>
                    </a:ext>
                  </a:extLst>
                </a:gridCol>
                <a:gridCol w="1502984">
                  <a:extLst>
                    <a:ext uri="{9D8B030D-6E8A-4147-A177-3AD203B41FA5}">
                      <a16:colId xmlns:a16="http://schemas.microsoft.com/office/drawing/2014/main" val="20005"/>
                    </a:ext>
                  </a:extLst>
                </a:gridCol>
                <a:gridCol w="1502231">
                  <a:extLst>
                    <a:ext uri="{9D8B030D-6E8A-4147-A177-3AD203B41FA5}">
                      <a16:colId xmlns:a16="http://schemas.microsoft.com/office/drawing/2014/main" val="20006"/>
                    </a:ext>
                  </a:extLst>
                </a:gridCol>
              </a:tblGrid>
              <a:tr h="799782">
                <a:tc>
                  <a:txBody>
                    <a:bodyPr/>
                    <a:lstStyle/>
                    <a:p>
                      <a:pPr indent="0" algn="ctr">
                        <a:buNone/>
                      </a:pPr>
                      <a:r>
                        <a:rPr lang="en-US" sz="1600" b="1">
                          <a:solidFill>
                            <a:srgbClr val="000000"/>
                          </a:solidFill>
                          <a:latin typeface="Times New Roman" panose="02020603050405020304" pitchFamily="18" charset="0"/>
                          <a:cs typeface="宋体" charset="0"/>
                        </a:rPr>
                        <a:t>姓名</a:t>
                      </a:r>
                      <a:endParaRPr lang="en-US" altLang="en-US" sz="1600" b="1">
                        <a:solidFill>
                          <a:srgbClr val="000000"/>
                        </a:solidFill>
                        <a:latin typeface="Times New Roman" panose="02020603050405020304" pitchFamily="18" charset="0"/>
                        <a:ea typeface="宋体"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1">
                          <a:solidFill>
                            <a:srgbClr val="000000"/>
                          </a:solidFill>
                          <a:latin typeface="Times New Roman" panose="02020603050405020304" pitchFamily="18" charset="0"/>
                          <a:cs typeface="宋体" charset="0"/>
                        </a:rPr>
                        <a:t>需求</a:t>
                      </a:r>
                      <a:endParaRPr lang="en-US" altLang="en-US" sz="1600" b="1">
                        <a:solidFill>
                          <a:srgbClr val="000000"/>
                        </a:solidFill>
                        <a:latin typeface="Times New Roman" panose="02020603050405020304" pitchFamily="18" charset="0"/>
                        <a:ea typeface="宋体"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1">
                          <a:solidFill>
                            <a:srgbClr val="000000"/>
                          </a:solidFill>
                          <a:latin typeface="Times New Roman" panose="02020603050405020304" pitchFamily="18" charset="0"/>
                          <a:cs typeface="宋体" charset="0"/>
                        </a:rPr>
                        <a:t>设计</a:t>
                      </a:r>
                      <a:endParaRPr lang="en-US" altLang="en-US" sz="1600" b="1">
                        <a:solidFill>
                          <a:srgbClr val="000000"/>
                        </a:solidFill>
                        <a:latin typeface="Times New Roman" panose="02020603050405020304" pitchFamily="18" charset="0"/>
                        <a:ea typeface="宋体"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1">
                          <a:solidFill>
                            <a:srgbClr val="000000"/>
                          </a:solidFill>
                          <a:latin typeface="Times New Roman" panose="02020603050405020304" pitchFamily="18" charset="0"/>
                          <a:cs typeface="宋体" charset="0"/>
                        </a:rPr>
                        <a:t>编码</a:t>
                      </a:r>
                      <a:endParaRPr lang="en-US" altLang="en-US" sz="1600" b="1">
                        <a:solidFill>
                          <a:srgbClr val="000000"/>
                        </a:solidFill>
                        <a:latin typeface="Times New Roman" panose="02020603050405020304" pitchFamily="18" charset="0"/>
                        <a:ea typeface="宋体"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1" dirty="0" err="1">
                          <a:solidFill>
                            <a:srgbClr val="000000"/>
                          </a:solidFill>
                          <a:latin typeface="Times New Roman" panose="02020603050405020304" pitchFamily="18" charset="0"/>
                          <a:cs typeface="宋体" charset="0"/>
                        </a:rPr>
                        <a:t>测试</a:t>
                      </a:r>
                      <a:endParaRPr lang="en-US" altLang="en-US" sz="1600" b="1" dirty="0">
                        <a:solidFill>
                          <a:srgbClr val="000000"/>
                        </a:solidFill>
                        <a:latin typeface="Times New Roman" panose="02020603050405020304" pitchFamily="18" charset="0"/>
                        <a:ea typeface="宋体"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1">
                          <a:solidFill>
                            <a:srgbClr val="000000"/>
                          </a:solidFill>
                          <a:latin typeface="Times New Roman" panose="02020603050405020304" pitchFamily="18" charset="0"/>
                          <a:cs typeface="宋体" charset="0"/>
                        </a:rPr>
                        <a:t>项目管理*</a:t>
                      </a:r>
                      <a:endParaRPr lang="en-US" altLang="en-US" sz="1600" b="1">
                        <a:solidFill>
                          <a:srgbClr val="000000"/>
                        </a:solidFill>
                        <a:latin typeface="Times New Roman" panose="02020603050405020304" pitchFamily="18" charset="0"/>
                        <a:ea typeface="宋体"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1">
                          <a:solidFill>
                            <a:srgbClr val="000000"/>
                          </a:solidFill>
                          <a:latin typeface="Times New Roman" panose="02020603050405020304" pitchFamily="18" charset="0"/>
                          <a:cs typeface="宋体" charset="0"/>
                        </a:rPr>
                        <a:t>小计</a:t>
                      </a:r>
                      <a:endParaRPr lang="en-US" altLang="en-US" sz="1600" b="1">
                        <a:solidFill>
                          <a:srgbClr val="000000"/>
                        </a:solidFill>
                        <a:latin typeface="Times New Roman" panose="02020603050405020304" pitchFamily="18" charset="0"/>
                        <a:ea typeface="宋体"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99782">
                <a:tc>
                  <a:txBody>
                    <a:bodyPr/>
                    <a:lstStyle/>
                    <a:p>
                      <a:pPr indent="0" algn="ctr">
                        <a:buNone/>
                      </a:pPr>
                      <a:r>
                        <a:rPr lang="en-US" sz="1600" b="0">
                          <a:solidFill>
                            <a:srgbClr val="000000"/>
                          </a:solidFill>
                          <a:latin typeface="Times New Roman" panose="02020603050405020304" pitchFamily="18" charset="0"/>
                          <a:cs typeface="宋体" charset="0"/>
                        </a:rPr>
                        <a:t>张奕涵</a:t>
                      </a:r>
                      <a:endParaRPr lang="en-US" altLang="en-US" sz="1600" b="0">
                        <a:solidFill>
                          <a:srgbClr val="000000"/>
                        </a:solidFill>
                        <a:latin typeface="Times New Roman" panose="02020603050405020304" pitchFamily="18" charset="0"/>
                        <a:ea typeface="宋体"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en-US" sz="1600" b="0" dirty="0">
                          <a:solidFill>
                            <a:srgbClr val="000000"/>
                          </a:solidFill>
                          <a:latin typeface="Times New Roman" panose="02020603050405020304" pitchFamily="18" charset="0"/>
                          <a:ea typeface="宋体" charset="0"/>
                        </a:rPr>
                        <a:t>8%</a:t>
                      </a: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en-US" sz="1600" b="0" dirty="0">
                          <a:solidFill>
                            <a:srgbClr val="000000"/>
                          </a:solidFill>
                          <a:latin typeface="Times New Roman" panose="02020603050405020304" pitchFamily="18" charset="0"/>
                          <a:ea typeface="宋体" charset="0"/>
                        </a:rPr>
                        <a:t>0%</a:t>
                      </a: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en-US" sz="1600" b="0" dirty="0">
                          <a:solidFill>
                            <a:srgbClr val="000000"/>
                          </a:solidFill>
                          <a:latin typeface="Times New Roman" panose="02020603050405020304" pitchFamily="18" charset="0"/>
                          <a:ea typeface="宋体" charset="0"/>
                        </a:rPr>
                        <a:t>5%</a:t>
                      </a: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en-US" sz="1600" b="0" dirty="0">
                          <a:solidFill>
                            <a:srgbClr val="000000"/>
                          </a:solidFill>
                          <a:latin typeface="Times New Roman" panose="02020603050405020304" pitchFamily="18" charset="0"/>
                          <a:ea typeface="宋体" charset="0"/>
                        </a:rPr>
                        <a:t>2%</a:t>
                      </a: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en-US" sz="1600" b="0" dirty="0">
                          <a:solidFill>
                            <a:srgbClr val="000000"/>
                          </a:solidFill>
                          <a:latin typeface="Times New Roman" panose="02020603050405020304" pitchFamily="18" charset="0"/>
                          <a:ea typeface="宋体" charset="0"/>
                        </a:rPr>
                        <a:t>10%</a:t>
                      </a: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en-US" sz="1600" b="0" dirty="0">
                          <a:solidFill>
                            <a:srgbClr val="000000"/>
                          </a:solidFill>
                          <a:latin typeface="Times New Roman" panose="02020603050405020304" pitchFamily="18" charset="0"/>
                          <a:ea typeface="宋体" charset="0"/>
                        </a:rPr>
                        <a:t>25%</a:t>
                      </a: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99782">
                <a:tc>
                  <a:txBody>
                    <a:bodyPr/>
                    <a:lstStyle/>
                    <a:p>
                      <a:pPr indent="0" algn="ctr">
                        <a:buNone/>
                      </a:pPr>
                      <a:r>
                        <a:rPr lang="en-US" sz="1600" b="0" dirty="0" err="1">
                          <a:solidFill>
                            <a:srgbClr val="000000"/>
                          </a:solidFill>
                          <a:latin typeface="Times New Roman" panose="02020603050405020304" pitchFamily="18" charset="0"/>
                          <a:cs typeface="宋体" charset="0"/>
                        </a:rPr>
                        <a:t>全雨乐</a:t>
                      </a:r>
                      <a:endParaRPr lang="en-US" altLang="en-US" sz="1600" b="0" dirty="0">
                        <a:solidFill>
                          <a:srgbClr val="000000"/>
                        </a:solidFill>
                        <a:latin typeface="Times New Roman" panose="02020603050405020304" pitchFamily="18" charset="0"/>
                        <a:ea typeface="宋体" charset="0"/>
                      </a:endParaRPr>
                    </a:p>
                  </a:txBody>
                  <a:tcPr marL="68580" marR="68580" marT="0" marB="0" anchor="ctr">
                    <a:lnL w="12700" cap="flat" cmpd="sng">
                      <a:solidFill>
                        <a:srgbClr val="080000"/>
                      </a:solidFill>
                      <a:prstDash val="soli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en-US" sz="1600" b="0" dirty="0">
                          <a:solidFill>
                            <a:srgbClr val="000000"/>
                          </a:solidFill>
                          <a:latin typeface="Times New Roman" panose="02020603050405020304" pitchFamily="18" charset="0"/>
                          <a:ea typeface="宋体" charset="0"/>
                        </a:rPr>
                        <a:t>0%</a:t>
                      </a:r>
                    </a:p>
                  </a:txBody>
                  <a:tcPr marL="68580" marR="68580" marT="0"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en-US" sz="1600" b="0" dirty="0">
                          <a:solidFill>
                            <a:srgbClr val="000000"/>
                          </a:solidFill>
                          <a:latin typeface="Times New Roman" panose="02020603050405020304" pitchFamily="18" charset="0"/>
                          <a:ea typeface="宋体" charset="0"/>
                        </a:rPr>
                        <a:t>5%</a:t>
                      </a:r>
                    </a:p>
                  </a:txBody>
                  <a:tcPr marL="68580" marR="68580" marT="0"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en-US" sz="1600" b="0" dirty="0">
                          <a:solidFill>
                            <a:srgbClr val="000000"/>
                          </a:solidFill>
                          <a:latin typeface="Times New Roman" panose="02020603050405020304" pitchFamily="18" charset="0"/>
                          <a:ea typeface="宋体" charset="0"/>
                        </a:rPr>
                        <a:t>5%</a:t>
                      </a:r>
                    </a:p>
                  </a:txBody>
                  <a:tcPr marL="68580" marR="68580" marT="0"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en-US" sz="1600" b="0" dirty="0">
                          <a:solidFill>
                            <a:srgbClr val="000000"/>
                          </a:solidFill>
                          <a:latin typeface="Times New Roman" panose="02020603050405020304" pitchFamily="18" charset="0"/>
                          <a:ea typeface="宋体" charset="0"/>
                        </a:rPr>
                        <a:t>10%</a:t>
                      </a:r>
                    </a:p>
                  </a:txBody>
                  <a:tcPr marL="68580" marR="68580" marT="0"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en-US" sz="1600" b="0" dirty="0">
                          <a:solidFill>
                            <a:srgbClr val="000000"/>
                          </a:solidFill>
                          <a:latin typeface="Times New Roman" panose="02020603050405020304" pitchFamily="18" charset="0"/>
                          <a:ea typeface="宋体" charset="0"/>
                        </a:rPr>
                        <a:t>5%</a:t>
                      </a:r>
                    </a:p>
                  </a:txBody>
                  <a:tcPr marL="68580" marR="68580" marT="0"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en-US" sz="1600" b="0" dirty="0">
                          <a:solidFill>
                            <a:srgbClr val="000000"/>
                          </a:solidFill>
                          <a:latin typeface="Times New Roman" panose="02020603050405020304" pitchFamily="18" charset="0"/>
                          <a:ea typeface="宋体" charset="0"/>
                        </a:rPr>
                        <a:t>25%</a:t>
                      </a:r>
                    </a:p>
                  </a:txBody>
                  <a:tcPr marL="68580" marR="68580" marT="0" marB="0" anchor="ctr">
                    <a:lnL w="12700" cap="flat" cmpd="sng" algn="ctr">
                      <a:solidFill>
                        <a:srgbClr val="080000"/>
                      </a:solidFill>
                      <a:prstDash val="solid"/>
                      <a:round/>
                      <a:headEnd type="none" w="med" len="med"/>
                      <a:tailEnd type="none" w="med" len="med"/>
                    </a:lnL>
                    <a:lnR w="12700" cap="flat" cmpd="sng">
                      <a:solidFill>
                        <a:srgbClr val="08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99782">
                <a:tc>
                  <a:txBody>
                    <a:bodyPr/>
                    <a:lstStyle/>
                    <a:p>
                      <a:pPr indent="0" algn="ctr">
                        <a:buNone/>
                      </a:pPr>
                      <a:r>
                        <a:rPr lang="en-US" sz="1600" b="0">
                          <a:solidFill>
                            <a:srgbClr val="000000"/>
                          </a:solidFill>
                          <a:latin typeface="Times New Roman" panose="02020603050405020304" pitchFamily="18" charset="0"/>
                          <a:cs typeface="宋体" charset="0"/>
                        </a:rPr>
                        <a:t>杨菡雪</a:t>
                      </a:r>
                      <a:endParaRPr lang="en-US" altLang="en-US" sz="1600" b="0">
                        <a:solidFill>
                          <a:srgbClr val="000000"/>
                        </a:solidFill>
                        <a:latin typeface="Times New Roman" panose="02020603050405020304" pitchFamily="18" charset="0"/>
                        <a:ea typeface="宋体"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en-US" sz="1600" b="0" dirty="0">
                          <a:solidFill>
                            <a:srgbClr val="000000"/>
                          </a:solidFill>
                          <a:latin typeface="Times New Roman" panose="02020603050405020304" pitchFamily="18" charset="0"/>
                          <a:ea typeface="宋体" charset="0"/>
                        </a:rPr>
                        <a:t>8%</a:t>
                      </a: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en-US" sz="1600" b="0" dirty="0">
                          <a:solidFill>
                            <a:srgbClr val="000000"/>
                          </a:solidFill>
                          <a:latin typeface="Times New Roman" panose="02020603050405020304" pitchFamily="18" charset="0"/>
                          <a:ea typeface="宋体" charset="0"/>
                        </a:rPr>
                        <a:t>5%</a:t>
                      </a: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en-US" sz="1600" b="0" dirty="0">
                          <a:solidFill>
                            <a:srgbClr val="000000"/>
                          </a:solidFill>
                          <a:latin typeface="Times New Roman" panose="02020603050405020304" pitchFamily="18" charset="0"/>
                          <a:ea typeface="宋体" charset="0"/>
                        </a:rPr>
                        <a:t>5%</a:t>
                      </a: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en-US" sz="1600" b="0" dirty="0">
                          <a:solidFill>
                            <a:srgbClr val="000000"/>
                          </a:solidFill>
                          <a:latin typeface="Times New Roman" panose="02020603050405020304" pitchFamily="18" charset="0"/>
                          <a:ea typeface="宋体" charset="0"/>
                        </a:rPr>
                        <a:t>4%</a:t>
                      </a: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en-US" sz="1600" b="0" dirty="0">
                          <a:solidFill>
                            <a:srgbClr val="000000"/>
                          </a:solidFill>
                          <a:latin typeface="Times New Roman" panose="02020603050405020304" pitchFamily="18" charset="0"/>
                          <a:ea typeface="宋体" charset="0"/>
                        </a:rPr>
                        <a:t>3%</a:t>
                      </a: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en-US" sz="1600" b="0" dirty="0">
                          <a:solidFill>
                            <a:srgbClr val="000000"/>
                          </a:solidFill>
                          <a:latin typeface="Times New Roman" panose="02020603050405020304" pitchFamily="18" charset="0"/>
                          <a:ea typeface="宋体" charset="0"/>
                        </a:rPr>
                        <a:t>25%</a:t>
                      </a: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99782">
                <a:tc>
                  <a:txBody>
                    <a:bodyPr/>
                    <a:lstStyle/>
                    <a:p>
                      <a:pPr indent="0" algn="ctr">
                        <a:buNone/>
                      </a:pPr>
                      <a:r>
                        <a:rPr lang="en-US" sz="1600" b="0">
                          <a:solidFill>
                            <a:srgbClr val="000000"/>
                          </a:solidFill>
                          <a:latin typeface="Times New Roman" panose="02020603050405020304" pitchFamily="18" charset="0"/>
                          <a:cs typeface="宋体" charset="0"/>
                        </a:rPr>
                        <a:t>胡彤</a:t>
                      </a:r>
                      <a:endParaRPr lang="en-US" altLang="en-US" sz="1600" b="0">
                        <a:solidFill>
                          <a:srgbClr val="000000"/>
                        </a:solidFill>
                        <a:latin typeface="Times New Roman" panose="02020603050405020304" pitchFamily="18" charset="0"/>
                        <a:ea typeface="宋体"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en-US" sz="1600" b="0" dirty="0">
                          <a:solidFill>
                            <a:srgbClr val="000000"/>
                          </a:solidFill>
                          <a:latin typeface="Times New Roman" panose="02020603050405020304" pitchFamily="18" charset="0"/>
                          <a:ea typeface="宋体" charset="0"/>
                        </a:rPr>
                        <a:t>4%</a:t>
                      </a: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en-US" sz="1600" b="0" dirty="0">
                          <a:solidFill>
                            <a:srgbClr val="000000"/>
                          </a:solidFill>
                          <a:latin typeface="Times New Roman" panose="02020603050405020304" pitchFamily="18" charset="0"/>
                          <a:ea typeface="宋体" charset="0"/>
                        </a:rPr>
                        <a:t>10%</a:t>
                      </a: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en-US" sz="1600" b="0" dirty="0">
                          <a:solidFill>
                            <a:srgbClr val="000000"/>
                          </a:solidFill>
                          <a:latin typeface="Times New Roman" panose="02020603050405020304" pitchFamily="18" charset="0"/>
                          <a:ea typeface="宋体" charset="0"/>
                        </a:rPr>
                        <a:t>5%</a:t>
                      </a: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en-US" sz="1600" b="0" dirty="0">
                          <a:solidFill>
                            <a:srgbClr val="000000"/>
                          </a:solidFill>
                          <a:latin typeface="Times New Roman" panose="02020603050405020304" pitchFamily="18" charset="0"/>
                          <a:ea typeface="宋体" charset="0"/>
                        </a:rPr>
                        <a:t>4%</a:t>
                      </a: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en-US" sz="1600" b="0" dirty="0">
                          <a:solidFill>
                            <a:srgbClr val="000000"/>
                          </a:solidFill>
                          <a:latin typeface="Times New Roman" panose="02020603050405020304" pitchFamily="18" charset="0"/>
                          <a:ea typeface="宋体" charset="0"/>
                        </a:rPr>
                        <a:t>2%</a:t>
                      </a: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en-US" sz="1600" b="0" dirty="0">
                          <a:solidFill>
                            <a:srgbClr val="000000"/>
                          </a:solidFill>
                          <a:latin typeface="Times New Roman" panose="02020603050405020304" pitchFamily="18" charset="0"/>
                          <a:ea typeface="宋体" charset="0"/>
                        </a:rPr>
                        <a:t>25%</a:t>
                      </a: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txBox="1"/>
          <p:nvPr/>
        </p:nvSpPr>
        <p:spPr>
          <a:xfrm>
            <a:off x="4509741" y="2684224"/>
            <a:ext cx="3172518" cy="10628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zh-CN" altLang="en-US" sz="6600" b="1" dirty="0">
                <a:solidFill>
                  <a:schemeClr val="bg1"/>
                </a:solidFill>
              </a:rPr>
              <a:t>谢谢</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直接连接符 46"/>
          <p:cNvCxnSpPr/>
          <p:nvPr/>
        </p:nvCxnSpPr>
        <p:spPr>
          <a:xfrm>
            <a:off x="883403" y="3429000"/>
            <a:ext cx="5098943" cy="0"/>
          </a:xfrm>
          <a:prstGeom prst="line">
            <a:avLst/>
          </a:prstGeom>
          <a:noFill/>
          <a:ln w="38100" cap="flat" cmpd="sng" algn="ctr">
            <a:solidFill>
              <a:srgbClr val="004098"/>
            </a:solidFill>
            <a:prstDash val="sysDot"/>
          </a:ln>
          <a:effectLst/>
        </p:spPr>
      </p:cxnSp>
      <p:sp>
        <p:nvSpPr>
          <p:cNvPr id="48" name="TextBox 11"/>
          <p:cNvSpPr txBox="1"/>
          <p:nvPr/>
        </p:nvSpPr>
        <p:spPr>
          <a:xfrm>
            <a:off x="1400844" y="2860885"/>
            <a:ext cx="1512168" cy="461665"/>
          </a:xfrm>
          <a:prstGeom prst="rect">
            <a:avLst/>
          </a:prstGeom>
          <a:noFill/>
        </p:spPr>
        <p:txBody>
          <a:bodyPr wrap="none" rtlCol="0">
            <a:spAutoFit/>
          </a:bodyPr>
          <a:lstStyle/>
          <a:p>
            <a:pPr defTabSz="816610"/>
            <a:r>
              <a:rPr lang="en-US" altLang="zh-CN" sz="2400" dirty="0">
                <a:solidFill>
                  <a:srgbClr val="004098"/>
                </a:solidFill>
                <a:latin typeface="微软雅黑" panose="020B0503020204020204" pitchFamily="34" charset="-122"/>
                <a:ea typeface="微软雅黑" panose="020B0503020204020204" pitchFamily="34" charset="-122"/>
                <a:sym typeface="微软雅黑" panose="020B0503020204020204" pitchFamily="34" charset="-122"/>
              </a:rPr>
              <a:t>Contents</a:t>
            </a:r>
            <a:endParaRPr lang="zh-CN" altLang="en-US" sz="2400" dirty="0">
              <a:solidFill>
                <a:srgbClr val="004098"/>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矩形 48"/>
          <p:cNvSpPr/>
          <p:nvPr/>
        </p:nvSpPr>
        <p:spPr>
          <a:xfrm>
            <a:off x="3241401" y="2515775"/>
            <a:ext cx="2170048" cy="1015663"/>
          </a:xfrm>
          <a:prstGeom prst="rect">
            <a:avLst/>
          </a:prstGeom>
        </p:spPr>
        <p:txBody>
          <a:bodyPr wrap="square">
            <a:spAutoFit/>
          </a:bodyPr>
          <a:lstStyle/>
          <a:p>
            <a:pPr algn="dist" defTabSz="816610"/>
            <a:r>
              <a:rPr lang="zh-CN" altLang="en-US" sz="6000" b="1" dirty="0">
                <a:solidFill>
                  <a:srgbClr val="004098"/>
                </a:solidFill>
                <a:latin typeface="微软雅黑" panose="020B0503020204020204" pitchFamily="34" charset="-122"/>
                <a:ea typeface="微软雅黑" panose="020B0503020204020204" pitchFamily="34" charset="-122"/>
                <a:sym typeface="微软雅黑" panose="020B0503020204020204" pitchFamily="34" charset="-122"/>
              </a:rPr>
              <a:t>目录</a:t>
            </a:r>
          </a:p>
        </p:txBody>
      </p:sp>
      <p:sp>
        <p:nvSpPr>
          <p:cNvPr id="3" name="文本框 2"/>
          <p:cNvSpPr txBox="1"/>
          <p:nvPr userDrawn="1"/>
        </p:nvSpPr>
        <p:spPr>
          <a:xfrm>
            <a:off x="7660624" y="2426612"/>
            <a:ext cx="3348000" cy="450000"/>
          </a:xfrm>
          <a:prstGeom prst="rect">
            <a:avLst/>
          </a:prstGeom>
          <a:solidFill>
            <a:schemeClr val="bg1"/>
          </a:solidFill>
          <a:ln w="28575">
            <a:noFill/>
          </a:ln>
        </p:spPr>
        <p:txBody>
          <a:bodyPr wrap="none" lIns="0" tIns="0" rIns="0" bIns="0" rtlCol="0">
            <a:noAutofit/>
          </a:bodyPr>
          <a:lstStyle>
            <a:defPPr>
              <a:defRPr lang="zh-CN"/>
            </a:defPPr>
            <a:lvl1pPr algn="ctr">
              <a:defRPr sz="2800" kern="0">
                <a:solidFill>
                  <a:srgbClr val="004098"/>
                </a:solidFill>
                <a:latin typeface="微软雅黑" panose="020B0503020204020204" pitchFamily="34" charset="-122"/>
                <a:ea typeface="微软雅黑" panose="020B0503020204020204" pitchFamily="34" charset="-122"/>
                <a:cs typeface="Arial Unicode MS" panose="020B0604020202020204" pitchFamily="34" charset="-122"/>
              </a:defRPr>
            </a:lvl1pPr>
          </a:lstStyle>
          <a:p>
            <a:r>
              <a:rPr lang="zh-CN" altLang="en-US" b="1" dirty="0">
                <a:sym typeface="微软雅黑" panose="020B0503020204020204" pitchFamily="34" charset="-122"/>
              </a:rPr>
              <a:t>产品特色与创新点</a:t>
            </a:r>
          </a:p>
        </p:txBody>
      </p:sp>
      <p:sp>
        <p:nvSpPr>
          <p:cNvPr id="5" name="文本框 4"/>
          <p:cNvSpPr txBox="1"/>
          <p:nvPr userDrawn="1"/>
        </p:nvSpPr>
        <p:spPr>
          <a:xfrm>
            <a:off x="7660626" y="3251243"/>
            <a:ext cx="3348000" cy="450000"/>
          </a:xfrm>
          <a:prstGeom prst="rect">
            <a:avLst/>
          </a:prstGeom>
          <a:solidFill>
            <a:schemeClr val="bg1"/>
          </a:solidFill>
          <a:ln w="28575">
            <a:noFill/>
          </a:ln>
        </p:spPr>
        <p:txBody>
          <a:bodyPr wrap="none" lIns="0" tIns="0" rIns="0" bIns="0" rtlCol="0">
            <a:noAutofit/>
          </a:bodyPr>
          <a:lstStyle>
            <a:defPPr>
              <a:defRPr lang="zh-CN"/>
            </a:defPPr>
            <a:lvl1pPr algn="ctr">
              <a:defRPr sz="2800" kern="0">
                <a:solidFill>
                  <a:srgbClr val="004098"/>
                </a:solidFill>
                <a:latin typeface="微软雅黑" panose="020B0503020204020204" pitchFamily="34" charset="-122"/>
                <a:ea typeface="微软雅黑" panose="020B0503020204020204" pitchFamily="34" charset="-122"/>
                <a:cs typeface="Arial Unicode MS" panose="020B0604020202020204" pitchFamily="34" charset="-122"/>
              </a:defRPr>
            </a:lvl1pPr>
          </a:lstStyle>
          <a:p>
            <a:r>
              <a:rPr lang="zh-CN" altLang="en-US" b="1" dirty="0">
                <a:sym typeface="微软雅黑" panose="020B0503020204020204" pitchFamily="34" charset="-122"/>
              </a:rPr>
              <a:t>架构及关键技术</a:t>
            </a:r>
          </a:p>
        </p:txBody>
      </p:sp>
      <p:sp>
        <p:nvSpPr>
          <p:cNvPr id="7" name="文本框 6"/>
          <p:cNvSpPr txBox="1"/>
          <p:nvPr userDrawn="1"/>
        </p:nvSpPr>
        <p:spPr>
          <a:xfrm>
            <a:off x="7660631" y="4075874"/>
            <a:ext cx="3348000" cy="450000"/>
          </a:xfrm>
          <a:prstGeom prst="rect">
            <a:avLst/>
          </a:prstGeom>
          <a:solidFill>
            <a:schemeClr val="bg1"/>
          </a:solidFill>
          <a:ln w="28575">
            <a:noFill/>
          </a:ln>
        </p:spPr>
        <p:txBody>
          <a:bodyPr wrap="none" lIns="0" tIns="0" rIns="0" bIns="0" rtlCol="0">
            <a:noAutofit/>
          </a:bodyPr>
          <a:lstStyle>
            <a:defPPr>
              <a:defRPr lang="zh-CN"/>
            </a:defPPr>
            <a:lvl1pPr algn="ctr">
              <a:defRPr sz="2800" kern="0">
                <a:solidFill>
                  <a:srgbClr val="004098"/>
                </a:solidFill>
                <a:latin typeface="微软雅黑" panose="020B0503020204020204" pitchFamily="34" charset="-122"/>
                <a:ea typeface="微软雅黑" panose="020B0503020204020204" pitchFamily="34" charset="-122"/>
                <a:cs typeface="Arial Unicode MS" panose="020B0604020202020204" pitchFamily="34" charset="-122"/>
              </a:defRPr>
            </a:lvl1pPr>
          </a:lstStyle>
          <a:p>
            <a:r>
              <a:rPr lang="zh-CN" altLang="en-US" b="1" dirty="0">
                <a:sym typeface="微软雅黑" panose="020B0503020204020204" pitchFamily="34" charset="-122"/>
              </a:rPr>
              <a:t>经验教训</a:t>
            </a:r>
          </a:p>
        </p:txBody>
      </p:sp>
      <p:sp>
        <p:nvSpPr>
          <p:cNvPr id="9" name="文本框 8"/>
          <p:cNvSpPr txBox="1"/>
          <p:nvPr userDrawn="1"/>
        </p:nvSpPr>
        <p:spPr>
          <a:xfrm>
            <a:off x="7660626" y="1601981"/>
            <a:ext cx="3347998" cy="450000"/>
          </a:xfrm>
          <a:prstGeom prst="rect">
            <a:avLst/>
          </a:prstGeom>
          <a:solidFill>
            <a:schemeClr val="bg1"/>
          </a:solidFill>
          <a:ln w="28575">
            <a:noFill/>
          </a:ln>
        </p:spPr>
        <p:txBody>
          <a:bodyPr wrap="none" lIns="0" tIns="0" rIns="0" bIns="0" rtlCol="0">
            <a:noAutofit/>
          </a:bodyPr>
          <a:lstStyle/>
          <a:p>
            <a:pPr algn="ctr"/>
            <a:r>
              <a:rPr lang="zh-CN" altLang="en-US" sz="2800" b="1" kern="0" dirty="0">
                <a:solidFill>
                  <a:srgbClr val="004098"/>
                </a:solidFill>
                <a:latin typeface="微软雅黑" panose="020B0503020204020204" pitchFamily="34" charset="-122"/>
                <a:ea typeface="微软雅黑" panose="020B0503020204020204" pitchFamily="34" charset="-122"/>
                <a:cs typeface="Arial Unicode MS" panose="020B0604020202020204" pitchFamily="34" charset="-122"/>
                <a:sym typeface="微软雅黑" panose="020B0503020204020204" pitchFamily="34" charset="-122"/>
              </a:rPr>
              <a:t>系统功能演示</a:t>
            </a:r>
          </a:p>
        </p:txBody>
      </p:sp>
      <p:sp>
        <p:nvSpPr>
          <p:cNvPr id="69" name="圆角矩形 83"/>
          <p:cNvSpPr/>
          <p:nvPr/>
        </p:nvSpPr>
        <p:spPr>
          <a:xfrm>
            <a:off x="6375635" y="1592199"/>
            <a:ext cx="450000" cy="450453"/>
          </a:xfrm>
          <a:prstGeom prst="roundRect">
            <a:avLst/>
          </a:prstGeom>
          <a:solidFill>
            <a:srgbClr val="1A53A2"/>
          </a:solidFill>
          <a:ln w="25400" cap="flat" cmpd="sng" algn="ctr">
            <a:noFill/>
            <a:prstDash val="solid"/>
          </a:ln>
          <a:effectLst/>
        </p:spPr>
        <p:txBody>
          <a:bodyPr rtlCol="0" anchor="ctr"/>
          <a:lstStyle/>
          <a:p>
            <a:pPr marL="0" marR="0" lvl="0" indent="0" algn="ctr" defTabSz="81661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sym typeface="微软雅黑" panose="020B0503020204020204" pitchFamily="34" charset="-122"/>
              </a:rPr>
              <a:t>1</a:t>
            </a:r>
            <a:endParaRPr kumimoji="0" lang="zh-CN" altLang="en-US" sz="28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圆角矩形 83"/>
          <p:cNvSpPr/>
          <p:nvPr/>
        </p:nvSpPr>
        <p:spPr>
          <a:xfrm>
            <a:off x="6375635" y="2416830"/>
            <a:ext cx="450000" cy="450453"/>
          </a:xfrm>
          <a:prstGeom prst="roundRect">
            <a:avLst/>
          </a:prstGeom>
          <a:solidFill>
            <a:srgbClr val="1A53A2"/>
          </a:solidFill>
          <a:ln w="25400" cap="flat" cmpd="sng" algn="ctr">
            <a:noFill/>
            <a:prstDash val="solid"/>
          </a:ln>
          <a:effectLst/>
        </p:spPr>
        <p:txBody>
          <a:bodyPr rtlCol="0" anchor="ctr"/>
          <a:lstStyle/>
          <a:p>
            <a:pPr marL="0" marR="0" lvl="0" indent="0" algn="ctr" defTabSz="816610" eaLnBrk="1" fontAlgn="auto" latinLnBrk="0" hangingPunct="1">
              <a:lnSpc>
                <a:spcPct val="100000"/>
              </a:lnSpc>
              <a:spcBef>
                <a:spcPts val="0"/>
              </a:spcBef>
              <a:spcAft>
                <a:spcPts val="0"/>
              </a:spcAft>
              <a:buClrTx/>
              <a:buSzTx/>
              <a:buFontTx/>
              <a:buNone/>
              <a:defRPr/>
            </a:pPr>
            <a:r>
              <a:rPr lang="en-US" altLang="zh-CN" sz="2800" b="1" kern="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2</a:t>
            </a:r>
            <a:endParaRPr kumimoji="0" lang="zh-CN" altLang="en-US" sz="28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圆角矩形 83"/>
          <p:cNvSpPr/>
          <p:nvPr/>
        </p:nvSpPr>
        <p:spPr>
          <a:xfrm>
            <a:off x="6375635" y="3241461"/>
            <a:ext cx="450000" cy="450453"/>
          </a:xfrm>
          <a:prstGeom prst="roundRect">
            <a:avLst/>
          </a:prstGeom>
          <a:solidFill>
            <a:srgbClr val="1A53A2"/>
          </a:solidFill>
          <a:ln w="25400" cap="flat" cmpd="sng" algn="ctr">
            <a:noFill/>
            <a:prstDash val="solid"/>
          </a:ln>
          <a:effectLst/>
        </p:spPr>
        <p:txBody>
          <a:bodyPr rtlCol="0" anchor="ctr"/>
          <a:lstStyle/>
          <a:p>
            <a:pPr marL="0" marR="0" lvl="0" indent="0" algn="ctr" defTabSz="816610" eaLnBrk="1" fontAlgn="auto" latinLnBrk="0" hangingPunct="1">
              <a:lnSpc>
                <a:spcPct val="100000"/>
              </a:lnSpc>
              <a:spcBef>
                <a:spcPts val="0"/>
              </a:spcBef>
              <a:spcAft>
                <a:spcPts val="0"/>
              </a:spcAft>
              <a:buClrTx/>
              <a:buSzTx/>
              <a:buFontTx/>
              <a:buNone/>
              <a:defRPr/>
            </a:pPr>
            <a:r>
              <a:rPr lang="en-US" altLang="zh-CN" sz="2800" b="1" kern="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3</a:t>
            </a:r>
            <a:endParaRPr kumimoji="0" lang="zh-CN" altLang="en-US" sz="28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8" name="圆角矩形 83"/>
          <p:cNvSpPr/>
          <p:nvPr/>
        </p:nvSpPr>
        <p:spPr>
          <a:xfrm>
            <a:off x="6375635" y="4066092"/>
            <a:ext cx="450000" cy="450453"/>
          </a:xfrm>
          <a:prstGeom prst="roundRect">
            <a:avLst/>
          </a:prstGeom>
          <a:solidFill>
            <a:srgbClr val="1A53A2"/>
          </a:solidFill>
          <a:ln w="25400" cap="flat" cmpd="sng" algn="ctr">
            <a:noFill/>
            <a:prstDash val="solid"/>
          </a:ln>
          <a:effectLst/>
        </p:spPr>
        <p:txBody>
          <a:bodyPr rtlCol="0" anchor="ctr"/>
          <a:lstStyle/>
          <a:p>
            <a:pPr marL="0" marR="0" lvl="0" indent="0" algn="ctr" defTabSz="816610" eaLnBrk="1" fontAlgn="auto" latinLnBrk="0" hangingPunct="1">
              <a:lnSpc>
                <a:spcPct val="100000"/>
              </a:lnSpc>
              <a:spcBef>
                <a:spcPts val="0"/>
              </a:spcBef>
              <a:spcAft>
                <a:spcPts val="0"/>
              </a:spcAft>
              <a:buClrTx/>
              <a:buSzTx/>
              <a:buFontTx/>
              <a:buNone/>
              <a:defRPr/>
            </a:pPr>
            <a:r>
              <a:rPr lang="en-US" altLang="zh-CN" sz="2800" b="1" kern="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4</a:t>
            </a:r>
            <a:endParaRPr kumimoji="0" lang="zh-CN" altLang="en-US" sz="28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灯片编号占位符 1"/>
          <p:cNvSpPr txBox="1"/>
          <p:nvPr/>
        </p:nvSpPr>
        <p:spPr>
          <a:xfrm>
            <a:off x="10849970" y="6515101"/>
            <a:ext cx="1037230" cy="34290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548644C6-89F0-466C-949F-E70AD72679A8}" type="slidenum">
              <a:rPr lang="zh-CN" altLang="en-US" smtClean="0">
                <a:solidFill>
                  <a:srgbClr val="004098"/>
                </a:solidFill>
              </a:rPr>
              <a:t>2</a:t>
            </a:fld>
            <a:endParaRPr lang="zh-CN" altLang="en-US" dirty="0">
              <a:solidFill>
                <a:srgbClr val="004098"/>
              </a:solidFill>
            </a:endParaRPr>
          </a:p>
        </p:txBody>
      </p:sp>
      <p:sp>
        <p:nvSpPr>
          <p:cNvPr id="4" name="文本框 3">
            <a:extLst>
              <a:ext uri="{FF2B5EF4-FFF2-40B4-BE49-F238E27FC236}">
                <a16:creationId xmlns:a16="http://schemas.microsoft.com/office/drawing/2014/main" id="{3E92D818-12B2-A15C-ED3C-D9056523EC73}"/>
              </a:ext>
            </a:extLst>
          </p:cNvPr>
          <p:cNvSpPr txBox="1"/>
          <p:nvPr/>
        </p:nvSpPr>
        <p:spPr>
          <a:xfrm>
            <a:off x="7660624" y="4900507"/>
            <a:ext cx="3348000" cy="450000"/>
          </a:xfrm>
          <a:prstGeom prst="rect">
            <a:avLst/>
          </a:prstGeom>
          <a:solidFill>
            <a:schemeClr val="bg1"/>
          </a:solidFill>
          <a:ln w="28575">
            <a:noFill/>
          </a:ln>
        </p:spPr>
        <p:txBody>
          <a:bodyPr wrap="none" lIns="0" tIns="0" rIns="0" bIns="0" rtlCol="0">
            <a:noAutofit/>
          </a:bodyPr>
          <a:lstStyle>
            <a:defPPr>
              <a:defRPr lang="zh-CN"/>
            </a:defPPr>
            <a:lvl1pPr algn="ctr">
              <a:defRPr sz="2800" kern="0">
                <a:solidFill>
                  <a:srgbClr val="004098"/>
                </a:solidFill>
                <a:latin typeface="微软雅黑" panose="020B0503020204020204" pitchFamily="34" charset="-122"/>
                <a:ea typeface="微软雅黑" panose="020B0503020204020204" pitchFamily="34" charset="-122"/>
                <a:cs typeface="Arial Unicode MS" panose="020B0604020202020204" pitchFamily="34" charset="-122"/>
              </a:defRPr>
            </a:lvl1pPr>
          </a:lstStyle>
          <a:p>
            <a:r>
              <a:rPr lang="zh-CN" altLang="en-US" sz="2800" b="1" dirty="0">
                <a:solidFill>
                  <a:srgbClr val="004098"/>
                </a:solidFill>
                <a:latin typeface="微软雅黑" panose="020B0503020204020204" pitchFamily="34" charset="-122"/>
                <a:ea typeface="微软雅黑" panose="020B0503020204020204" pitchFamily="34" charset="-122"/>
              </a:rPr>
              <a:t>成员贡献与分工</a:t>
            </a:r>
            <a:endParaRPr lang="zh-CN" altLang="en-US" b="1" dirty="0">
              <a:sym typeface="微软雅黑" panose="020B0503020204020204" pitchFamily="34" charset="-122"/>
            </a:endParaRPr>
          </a:p>
        </p:txBody>
      </p:sp>
      <p:sp>
        <p:nvSpPr>
          <p:cNvPr id="6" name="圆角矩形 83">
            <a:extLst>
              <a:ext uri="{FF2B5EF4-FFF2-40B4-BE49-F238E27FC236}">
                <a16:creationId xmlns:a16="http://schemas.microsoft.com/office/drawing/2014/main" id="{69E4B187-F34B-6807-2DE5-FA11FDD22466}"/>
              </a:ext>
            </a:extLst>
          </p:cNvPr>
          <p:cNvSpPr/>
          <p:nvPr/>
        </p:nvSpPr>
        <p:spPr>
          <a:xfrm>
            <a:off x="6375628" y="4890725"/>
            <a:ext cx="450000" cy="450453"/>
          </a:xfrm>
          <a:prstGeom prst="roundRect">
            <a:avLst/>
          </a:prstGeom>
          <a:solidFill>
            <a:srgbClr val="1A53A2"/>
          </a:solidFill>
          <a:ln w="25400" cap="flat" cmpd="sng" algn="ctr">
            <a:noFill/>
            <a:prstDash val="solid"/>
          </a:ln>
          <a:effectLst/>
        </p:spPr>
        <p:txBody>
          <a:bodyPr rtlCol="0" anchor="ctr"/>
          <a:lstStyle/>
          <a:p>
            <a:pPr marL="0" marR="0" lvl="0" indent="0" algn="ctr" defTabSz="81661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sym typeface="微软雅黑" panose="020B0503020204020204" pitchFamily="34" charset="-122"/>
              </a:rPr>
              <a:t>5</a:t>
            </a:r>
            <a:endParaRPr kumimoji="0" lang="zh-CN" altLang="en-US" sz="28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5800" y="3075057"/>
            <a:ext cx="5211017" cy="645160"/>
          </a:xfrm>
          <a:prstGeom prst="rect">
            <a:avLst/>
          </a:prstGeom>
          <a:noFill/>
        </p:spPr>
        <p:txBody>
          <a:bodyPr wrap="square" rtlCol="0">
            <a:spAutoFit/>
          </a:bodyPr>
          <a:lstStyle/>
          <a:p>
            <a:r>
              <a:rPr lang="en-US" altLang="zh-CN" sz="3600" b="1" dirty="0">
                <a:solidFill>
                  <a:srgbClr val="004098"/>
                </a:solidFill>
                <a:latin typeface="微软雅黑" panose="020B0503020204020204" pitchFamily="34" charset="-122"/>
                <a:ea typeface="微软雅黑" panose="020B0503020204020204" pitchFamily="34" charset="-122"/>
              </a:rPr>
              <a:t>01  </a:t>
            </a:r>
            <a:r>
              <a:rPr lang="zh-CN" altLang="en-US" sz="3600" b="1" dirty="0">
                <a:solidFill>
                  <a:srgbClr val="004098"/>
                </a:solidFill>
                <a:latin typeface="微软雅黑" panose="020B0503020204020204" pitchFamily="34" charset="-122"/>
                <a:ea typeface="微软雅黑" panose="020B0503020204020204" pitchFamily="34" charset="-122"/>
              </a:rPr>
              <a:t>系统功能演示</a:t>
            </a:r>
            <a:endParaRPr lang="zh-CN" altLang="en-US" sz="3600" b="1" dirty="0">
              <a:solidFill>
                <a:srgbClr val="004098"/>
              </a:solidFill>
            </a:endParaRPr>
          </a:p>
        </p:txBody>
      </p:sp>
      <p:sp>
        <p:nvSpPr>
          <p:cNvPr id="4" name="灯片编号占位符 1"/>
          <p:cNvSpPr txBox="1"/>
          <p:nvPr/>
        </p:nvSpPr>
        <p:spPr>
          <a:xfrm>
            <a:off x="10849970" y="6515101"/>
            <a:ext cx="1037230" cy="34290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548644C6-89F0-466C-949F-E70AD72679A8}" type="slidenum">
              <a:rPr lang="zh-CN" altLang="en-US" smtClean="0">
                <a:solidFill>
                  <a:schemeClr val="bg1"/>
                </a:solidFill>
              </a:rPr>
              <a:t>3</a:t>
            </a:fld>
            <a:endParaRPr lang="zh-CN" altLang="en-US" dirty="0">
              <a:solidFill>
                <a:schemeClr val="bg1"/>
              </a:solidFill>
            </a:endParaRP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5800" y="3075057"/>
            <a:ext cx="5211017" cy="645160"/>
          </a:xfrm>
          <a:prstGeom prst="rect">
            <a:avLst/>
          </a:prstGeom>
          <a:noFill/>
        </p:spPr>
        <p:txBody>
          <a:bodyPr wrap="square" rtlCol="0">
            <a:spAutoFit/>
          </a:bodyPr>
          <a:lstStyle/>
          <a:p>
            <a:r>
              <a:rPr lang="en-US" altLang="zh-CN" sz="3600" b="1" dirty="0">
                <a:solidFill>
                  <a:srgbClr val="004098"/>
                </a:solidFill>
                <a:latin typeface="微软雅黑" panose="020B0503020204020204" pitchFamily="34" charset="-122"/>
                <a:ea typeface="微软雅黑" panose="020B0503020204020204" pitchFamily="34" charset="-122"/>
              </a:rPr>
              <a:t>02  </a:t>
            </a:r>
            <a:r>
              <a:rPr lang="zh-CN" altLang="en-US" sz="3600" b="1" dirty="0">
                <a:solidFill>
                  <a:srgbClr val="004098"/>
                </a:solidFill>
                <a:latin typeface="微软雅黑" panose="020B0503020204020204" pitchFamily="34" charset="-122"/>
                <a:ea typeface="微软雅黑" panose="020B0503020204020204" pitchFamily="34" charset="-122"/>
              </a:rPr>
              <a:t>产品特色与创新点</a:t>
            </a:r>
            <a:endParaRPr lang="zh-CN" altLang="en-US" sz="3600" b="1" dirty="0">
              <a:solidFill>
                <a:srgbClr val="004098"/>
              </a:solidFill>
            </a:endParaRPr>
          </a:p>
        </p:txBody>
      </p:sp>
      <p:sp>
        <p:nvSpPr>
          <p:cNvPr id="4" name="灯片编号占位符 1"/>
          <p:cNvSpPr txBox="1"/>
          <p:nvPr/>
        </p:nvSpPr>
        <p:spPr>
          <a:xfrm>
            <a:off x="10849970" y="6515101"/>
            <a:ext cx="1037230" cy="34290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548644C6-89F0-466C-949F-E70AD72679A8}" type="slidenum">
              <a:rPr lang="zh-CN" altLang="en-US" smtClean="0">
                <a:solidFill>
                  <a:schemeClr val="bg1"/>
                </a:solidFill>
              </a:rPr>
              <a:t>4</a:t>
            </a:fld>
            <a:endParaRPr lang="zh-CN" altLang="en-US" dirty="0">
              <a:solidFill>
                <a:schemeClr val="bg1"/>
              </a:solidFill>
            </a:endParaRP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29A66988-A090-F27D-55B3-EC96AC93C094}"/>
              </a:ext>
            </a:extLst>
          </p:cNvPr>
          <p:cNvPicPr>
            <a:picLocks noChangeAspect="1"/>
          </p:cNvPicPr>
          <p:nvPr/>
        </p:nvPicPr>
        <p:blipFill rotWithShape="1">
          <a:blip r:embed="rId2"/>
          <a:srcRect l="1987" t="5047"/>
          <a:stretch/>
        </p:blipFill>
        <p:spPr>
          <a:xfrm>
            <a:off x="6169482" y="1007574"/>
            <a:ext cx="4320000" cy="2263835"/>
          </a:xfrm>
          <a:prstGeom prst="rect">
            <a:avLst/>
          </a:prstGeom>
        </p:spPr>
      </p:pic>
      <p:pic>
        <p:nvPicPr>
          <p:cNvPr id="7" name="图片 6">
            <a:extLst>
              <a:ext uri="{FF2B5EF4-FFF2-40B4-BE49-F238E27FC236}">
                <a16:creationId xmlns:a16="http://schemas.microsoft.com/office/drawing/2014/main" id="{90636E67-0F90-848D-949B-64F16CEEFD8E}"/>
              </a:ext>
            </a:extLst>
          </p:cNvPr>
          <p:cNvPicPr>
            <a:picLocks noChangeAspect="1"/>
          </p:cNvPicPr>
          <p:nvPr/>
        </p:nvPicPr>
        <p:blipFill rotWithShape="1">
          <a:blip r:embed="rId3">
            <a:extLst>
              <a:ext uri="{28A0092B-C50C-407E-A947-70E740481C1C}">
                <a14:useLocalDpi xmlns:a14="http://schemas.microsoft.com/office/drawing/2010/main" val="0"/>
              </a:ext>
            </a:extLst>
          </a:blip>
          <a:srcRect b="25391"/>
          <a:stretch/>
        </p:blipFill>
        <p:spPr>
          <a:xfrm>
            <a:off x="1523000" y="1002415"/>
            <a:ext cx="4320000" cy="2426585"/>
          </a:xfrm>
          <a:prstGeom prst="rect">
            <a:avLst/>
          </a:prstGeom>
        </p:spPr>
      </p:pic>
      <p:pic>
        <p:nvPicPr>
          <p:cNvPr id="9" name="图片 8">
            <a:extLst>
              <a:ext uri="{FF2B5EF4-FFF2-40B4-BE49-F238E27FC236}">
                <a16:creationId xmlns:a16="http://schemas.microsoft.com/office/drawing/2014/main" id="{D9DCB2B1-B669-E4A0-E229-B99D02950FD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21174"/>
          <a:stretch/>
        </p:blipFill>
        <p:spPr>
          <a:xfrm>
            <a:off x="1534253" y="3893350"/>
            <a:ext cx="4308747" cy="2197034"/>
          </a:xfrm>
          <a:prstGeom prst="rect">
            <a:avLst/>
          </a:prstGeom>
        </p:spPr>
      </p:pic>
      <p:sp>
        <p:nvSpPr>
          <p:cNvPr id="20" name="矩形 19"/>
          <p:cNvSpPr/>
          <p:nvPr/>
        </p:nvSpPr>
        <p:spPr>
          <a:xfrm>
            <a:off x="1523000" y="3121691"/>
            <a:ext cx="4320000" cy="432000"/>
          </a:xfrm>
          <a:prstGeom prst="rect">
            <a:avLst/>
          </a:prstGeom>
          <a:solidFill>
            <a:srgbClr val="054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代码评测详细信息</a:t>
            </a:r>
          </a:p>
        </p:txBody>
      </p:sp>
      <p:sp>
        <p:nvSpPr>
          <p:cNvPr id="21" name="矩形 20"/>
          <p:cNvSpPr/>
          <p:nvPr/>
        </p:nvSpPr>
        <p:spPr>
          <a:xfrm>
            <a:off x="6169482" y="3105327"/>
            <a:ext cx="4320000" cy="432000"/>
          </a:xfrm>
          <a:prstGeom prst="rect">
            <a:avLst/>
          </a:prstGeom>
          <a:solidFill>
            <a:srgbClr val="054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000" b="1" dirty="0">
                <a:solidFill>
                  <a:srgbClr val="FFFFFF"/>
                </a:solidFill>
              </a:rPr>
              <a:t>支持多种编程语言</a:t>
            </a:r>
          </a:p>
        </p:txBody>
      </p:sp>
      <p:sp>
        <p:nvSpPr>
          <p:cNvPr id="22" name="矩形 21"/>
          <p:cNvSpPr/>
          <p:nvPr/>
        </p:nvSpPr>
        <p:spPr>
          <a:xfrm>
            <a:off x="1523000" y="5874384"/>
            <a:ext cx="4320000" cy="432000"/>
          </a:xfrm>
          <a:prstGeom prst="rect">
            <a:avLst/>
          </a:prstGeom>
          <a:solidFill>
            <a:srgbClr val="054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000" b="1" dirty="0">
                <a:solidFill>
                  <a:srgbClr val="FFFFFF"/>
                </a:solidFill>
              </a:rPr>
              <a:t>支持代码提交记录查看</a:t>
            </a:r>
          </a:p>
        </p:txBody>
      </p:sp>
      <p:pic>
        <p:nvPicPr>
          <p:cNvPr id="13" name="图片 12">
            <a:extLst>
              <a:ext uri="{FF2B5EF4-FFF2-40B4-BE49-F238E27FC236}">
                <a16:creationId xmlns:a16="http://schemas.microsoft.com/office/drawing/2014/main" id="{F1915B64-2036-4E53-A3FA-53334F847AE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4420"/>
          <a:stretch/>
        </p:blipFill>
        <p:spPr>
          <a:xfrm>
            <a:off x="6169482" y="3893350"/>
            <a:ext cx="4320000" cy="2413034"/>
          </a:xfrm>
          <a:prstGeom prst="rect">
            <a:avLst/>
          </a:prstGeom>
        </p:spPr>
      </p:pic>
      <p:sp>
        <p:nvSpPr>
          <p:cNvPr id="23" name="矩形 22"/>
          <p:cNvSpPr/>
          <p:nvPr/>
        </p:nvSpPr>
        <p:spPr>
          <a:xfrm>
            <a:off x="6169482" y="5876825"/>
            <a:ext cx="4320000" cy="432000"/>
          </a:xfrm>
          <a:prstGeom prst="rect">
            <a:avLst/>
          </a:prstGeom>
          <a:solidFill>
            <a:srgbClr val="054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000" b="1" dirty="0">
                <a:solidFill>
                  <a:srgbClr val="FFFFFF"/>
                </a:solidFill>
              </a:rPr>
              <a:t>支持</a:t>
            </a:r>
            <a:r>
              <a:rPr lang="en-US" altLang="zh-CN" sz="2000" b="1" dirty="0">
                <a:solidFill>
                  <a:srgbClr val="FFFFFF"/>
                </a:solidFill>
              </a:rPr>
              <a:t>md</a:t>
            </a:r>
            <a:r>
              <a:rPr lang="zh-CN" altLang="en-US" sz="2000" b="1" dirty="0">
                <a:solidFill>
                  <a:srgbClr val="FFFFFF"/>
                </a:solidFill>
              </a:rPr>
              <a:t>的自由讨论区</a:t>
            </a:r>
          </a:p>
        </p:txBody>
      </p:sp>
      <p:sp>
        <p:nvSpPr>
          <p:cNvPr id="24" name="文本框 23"/>
          <p:cNvSpPr txBox="1"/>
          <p:nvPr/>
        </p:nvSpPr>
        <p:spPr>
          <a:xfrm>
            <a:off x="783144" y="84871"/>
            <a:ext cx="7137935" cy="58356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产品特色与创新点</a:t>
            </a:r>
          </a:p>
        </p:txBody>
      </p:sp>
      <p:sp>
        <p:nvSpPr>
          <p:cNvPr id="25" name="灯片编号占位符 1"/>
          <p:cNvSpPr>
            <a:spLocks noGrp="1"/>
          </p:cNvSpPr>
          <p:nvPr>
            <p:ph type="sldNum" sz="quarter" idx="10"/>
          </p:nvPr>
        </p:nvSpPr>
        <p:spPr>
          <a:xfrm>
            <a:off x="10849970" y="6515101"/>
            <a:ext cx="1037230" cy="342900"/>
          </a:xfrm>
        </p:spPr>
        <p:txBody>
          <a:bodyPr/>
          <a:lstStyle/>
          <a:p>
            <a:fld id="{548644C6-89F0-466C-949F-E70AD72679A8}" type="slidenum">
              <a:rPr lang="zh-CN" altLang="en-US" sz="1800" smtClean="0">
                <a:solidFill>
                  <a:srgbClr val="004098"/>
                </a:solidFill>
              </a:rPr>
              <a:t>5</a:t>
            </a:fld>
            <a:endParaRPr lang="zh-CN" altLang="en-US" sz="1800" dirty="0">
              <a:solidFill>
                <a:srgbClr val="004098"/>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5800" y="3075057"/>
            <a:ext cx="5211017" cy="645160"/>
          </a:xfrm>
          <a:prstGeom prst="rect">
            <a:avLst/>
          </a:prstGeom>
          <a:noFill/>
        </p:spPr>
        <p:txBody>
          <a:bodyPr wrap="square" rtlCol="0">
            <a:spAutoFit/>
          </a:bodyPr>
          <a:lstStyle/>
          <a:p>
            <a:r>
              <a:rPr lang="en-US" altLang="zh-CN" sz="3600" b="1" dirty="0">
                <a:solidFill>
                  <a:srgbClr val="004098"/>
                </a:solidFill>
                <a:latin typeface="微软雅黑" panose="020B0503020204020204" pitchFamily="34" charset="-122"/>
                <a:ea typeface="微软雅黑" panose="020B0503020204020204" pitchFamily="34" charset="-122"/>
              </a:rPr>
              <a:t>03  </a:t>
            </a:r>
            <a:r>
              <a:rPr lang="zh-CN" altLang="en-US" sz="3600" b="1" dirty="0">
                <a:solidFill>
                  <a:srgbClr val="004098"/>
                </a:solidFill>
                <a:latin typeface="微软雅黑" panose="020B0503020204020204" pitchFamily="34" charset="-122"/>
                <a:ea typeface="微软雅黑" panose="020B0503020204020204" pitchFamily="34" charset="-122"/>
              </a:rPr>
              <a:t>架构及关键技术</a:t>
            </a:r>
            <a:endParaRPr lang="zh-CN" altLang="en-US" sz="3600" b="1" dirty="0">
              <a:solidFill>
                <a:srgbClr val="004098"/>
              </a:solidFill>
            </a:endParaRPr>
          </a:p>
        </p:txBody>
      </p:sp>
      <p:sp>
        <p:nvSpPr>
          <p:cNvPr id="4" name="灯片编号占位符 1"/>
          <p:cNvSpPr txBox="1"/>
          <p:nvPr/>
        </p:nvSpPr>
        <p:spPr>
          <a:xfrm>
            <a:off x="10849970" y="6515101"/>
            <a:ext cx="1037230" cy="34290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548644C6-89F0-466C-949F-E70AD72679A8}" type="slidenum">
              <a:rPr lang="zh-CN" altLang="en-US" smtClean="0">
                <a:solidFill>
                  <a:schemeClr val="bg1"/>
                </a:solidFill>
              </a:rPr>
              <a:t>6</a:t>
            </a:fld>
            <a:endParaRPr lang="zh-CN" altLang="en-US" dirty="0">
              <a:solidFill>
                <a:schemeClr val="bg1"/>
              </a:solidFill>
            </a:endParaRP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783144" y="84871"/>
            <a:ext cx="7137935" cy="58356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重要用例</a:t>
            </a:r>
          </a:p>
        </p:txBody>
      </p:sp>
      <p:sp>
        <p:nvSpPr>
          <p:cNvPr id="10" name="灯片编号占位符 1"/>
          <p:cNvSpPr txBox="1"/>
          <p:nvPr/>
        </p:nvSpPr>
        <p:spPr>
          <a:xfrm>
            <a:off x="10856896" y="6438900"/>
            <a:ext cx="1037230" cy="342900"/>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48644C6-89F0-466C-949F-E70AD72679A8}" type="slidenum">
              <a:rPr lang="zh-CN" altLang="en-US" sz="1800" smtClean="0">
                <a:solidFill>
                  <a:srgbClr val="004098"/>
                </a:solidFill>
              </a:rPr>
              <a:t>7</a:t>
            </a:fld>
            <a:endParaRPr lang="zh-CN" altLang="en-US" sz="1800" dirty="0">
              <a:solidFill>
                <a:srgbClr val="004098"/>
              </a:solidFill>
            </a:endParaRPr>
          </a:p>
        </p:txBody>
      </p:sp>
      <p:pic>
        <p:nvPicPr>
          <p:cNvPr id="5" name="图片 4">
            <a:extLst>
              <a:ext uri="{FF2B5EF4-FFF2-40B4-BE49-F238E27FC236}">
                <a16:creationId xmlns:a16="http://schemas.microsoft.com/office/drawing/2014/main" id="{889C179E-45E3-0866-7D3B-8915283C59D3}"/>
              </a:ext>
            </a:extLst>
          </p:cNvPr>
          <p:cNvPicPr>
            <a:picLocks noChangeAspect="1"/>
          </p:cNvPicPr>
          <p:nvPr/>
        </p:nvPicPr>
        <p:blipFill>
          <a:blip r:embed="rId2"/>
          <a:stretch>
            <a:fillRect/>
          </a:stretch>
        </p:blipFill>
        <p:spPr>
          <a:xfrm>
            <a:off x="3043576" y="851440"/>
            <a:ext cx="6104848" cy="600655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783144" y="84871"/>
            <a:ext cx="7137935" cy="58356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部署视图</a:t>
            </a:r>
          </a:p>
        </p:txBody>
      </p:sp>
      <p:sp>
        <p:nvSpPr>
          <p:cNvPr id="10" name="灯片编号占位符 1"/>
          <p:cNvSpPr txBox="1"/>
          <p:nvPr/>
        </p:nvSpPr>
        <p:spPr>
          <a:xfrm>
            <a:off x="10856896" y="6438900"/>
            <a:ext cx="1037230" cy="342900"/>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48644C6-89F0-466C-949F-E70AD72679A8}" type="slidenum">
              <a:rPr lang="zh-CN" altLang="en-US" sz="1800" smtClean="0">
                <a:solidFill>
                  <a:srgbClr val="004098"/>
                </a:solidFill>
              </a:rPr>
              <a:t>8</a:t>
            </a:fld>
            <a:endParaRPr lang="zh-CN" altLang="en-US" sz="1800" dirty="0">
              <a:solidFill>
                <a:srgbClr val="004098"/>
              </a:solidFill>
            </a:endParaRPr>
          </a:p>
        </p:txBody>
      </p:sp>
      <p:pic>
        <p:nvPicPr>
          <p:cNvPr id="8" name="图片 7">
            <a:extLst>
              <a:ext uri="{FF2B5EF4-FFF2-40B4-BE49-F238E27FC236}">
                <a16:creationId xmlns:a16="http://schemas.microsoft.com/office/drawing/2014/main" id="{9B034B18-3C21-60D7-8226-F9E7E338D99F}"/>
              </a:ext>
            </a:extLst>
          </p:cNvPr>
          <p:cNvPicPr>
            <a:picLocks noChangeAspect="1"/>
          </p:cNvPicPr>
          <p:nvPr/>
        </p:nvPicPr>
        <p:blipFill>
          <a:blip r:embed="rId2"/>
          <a:stretch>
            <a:fillRect/>
          </a:stretch>
        </p:blipFill>
        <p:spPr>
          <a:xfrm>
            <a:off x="557213" y="1076690"/>
            <a:ext cx="11077575" cy="504752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393563" y="5117108"/>
            <a:ext cx="1687830" cy="645160"/>
          </a:xfrm>
          <a:prstGeom prst="rect">
            <a:avLst/>
          </a:prstGeom>
        </p:spPr>
        <p:txBody>
          <a:bodyPr wrap="none">
            <a:spAutoFit/>
          </a:bodyPr>
          <a:lstStyle/>
          <a:p>
            <a:pPr algn="l"/>
            <a:endParaRPr b="0" u="none"/>
          </a:p>
          <a:p>
            <a:pPr algn="ctr"/>
            <a:endParaRPr lang="zh-CN" altLang="en-US" b="0" u="none" dirty="0">
              <a:latin typeface="+mn-ea"/>
            </a:endParaRPr>
          </a:p>
        </p:txBody>
      </p:sp>
      <p:sp>
        <p:nvSpPr>
          <p:cNvPr id="31" name="任意多边形: 形状 17"/>
          <p:cNvSpPr/>
          <p:nvPr/>
        </p:nvSpPr>
        <p:spPr>
          <a:xfrm>
            <a:off x="3039635" y="3166360"/>
            <a:ext cx="270000" cy="1692000"/>
          </a:xfrm>
          <a:custGeom>
            <a:avLst/>
            <a:gdLst>
              <a:gd name="connsiteX0" fmla="*/ 0 w 346710"/>
              <a:gd name="connsiteY0" fmla="*/ 426720 h 853440"/>
              <a:gd name="connsiteX1" fmla="*/ 0 w 346710"/>
              <a:gd name="connsiteY1" fmla="*/ 853440 h 853440"/>
              <a:gd name="connsiteX2" fmla="*/ 346710 w 346710"/>
              <a:gd name="connsiteY2" fmla="*/ 426720 h 853440"/>
              <a:gd name="connsiteX3" fmla="*/ 346710 w 346710"/>
              <a:gd name="connsiteY3" fmla="*/ 0 h 853440"/>
              <a:gd name="connsiteX4" fmla="*/ 0 w 346710"/>
              <a:gd name="connsiteY4" fmla="*/ 426720 h 853440"/>
              <a:gd name="connsiteX0-1" fmla="*/ 0 w 346710"/>
              <a:gd name="connsiteY0-2" fmla="*/ 436245 h 862965"/>
              <a:gd name="connsiteX1-3" fmla="*/ 0 w 346710"/>
              <a:gd name="connsiteY1-4" fmla="*/ 862965 h 862965"/>
              <a:gd name="connsiteX2-5" fmla="*/ 346710 w 346710"/>
              <a:gd name="connsiteY2-6" fmla="*/ 436245 h 862965"/>
              <a:gd name="connsiteX3-7" fmla="*/ 342900 w 346710"/>
              <a:gd name="connsiteY3-8" fmla="*/ 0 h 862965"/>
              <a:gd name="connsiteX4-9" fmla="*/ 0 w 346710"/>
              <a:gd name="connsiteY4-10" fmla="*/ 436245 h 862965"/>
              <a:gd name="connsiteX0-11" fmla="*/ 1905 w 348615"/>
              <a:gd name="connsiteY0-12" fmla="*/ 436245 h 870585"/>
              <a:gd name="connsiteX1-13" fmla="*/ 0 w 348615"/>
              <a:gd name="connsiteY1-14" fmla="*/ 870585 h 870585"/>
              <a:gd name="connsiteX2-15" fmla="*/ 348615 w 348615"/>
              <a:gd name="connsiteY2-16" fmla="*/ 436245 h 870585"/>
              <a:gd name="connsiteX3-17" fmla="*/ 344805 w 348615"/>
              <a:gd name="connsiteY3-18" fmla="*/ 0 h 870585"/>
              <a:gd name="connsiteX4-19" fmla="*/ 1905 w 348615"/>
              <a:gd name="connsiteY4-20" fmla="*/ 436245 h 870585"/>
              <a:gd name="connsiteX0-21" fmla="*/ 0 w 350520"/>
              <a:gd name="connsiteY0-22" fmla="*/ 438150 h 870585"/>
              <a:gd name="connsiteX1-23" fmla="*/ 1905 w 350520"/>
              <a:gd name="connsiteY1-24" fmla="*/ 870585 h 870585"/>
              <a:gd name="connsiteX2-25" fmla="*/ 350520 w 350520"/>
              <a:gd name="connsiteY2-26" fmla="*/ 436245 h 870585"/>
              <a:gd name="connsiteX3-27" fmla="*/ 346710 w 350520"/>
              <a:gd name="connsiteY3-28" fmla="*/ 0 h 870585"/>
              <a:gd name="connsiteX4-29" fmla="*/ 0 w 350520"/>
              <a:gd name="connsiteY4-30" fmla="*/ 438150 h 870585"/>
              <a:gd name="connsiteX0-31" fmla="*/ 0 w 356235"/>
              <a:gd name="connsiteY0-32" fmla="*/ 438150 h 870585"/>
              <a:gd name="connsiteX1-33" fmla="*/ 7620 w 356235"/>
              <a:gd name="connsiteY1-34" fmla="*/ 870585 h 870585"/>
              <a:gd name="connsiteX2-35" fmla="*/ 356235 w 356235"/>
              <a:gd name="connsiteY2-36" fmla="*/ 436245 h 870585"/>
              <a:gd name="connsiteX3-37" fmla="*/ 352425 w 356235"/>
              <a:gd name="connsiteY3-38" fmla="*/ 0 h 870585"/>
              <a:gd name="connsiteX4-39" fmla="*/ 0 w 356235"/>
              <a:gd name="connsiteY4-40" fmla="*/ 438150 h 870585"/>
              <a:gd name="connsiteX0-41" fmla="*/ 0 w 356235"/>
              <a:gd name="connsiteY0-42" fmla="*/ 438150 h 870585"/>
              <a:gd name="connsiteX1-43" fmla="*/ 3810 w 356235"/>
              <a:gd name="connsiteY1-44" fmla="*/ 870585 h 870585"/>
              <a:gd name="connsiteX2-45" fmla="*/ 356235 w 356235"/>
              <a:gd name="connsiteY2-46" fmla="*/ 436245 h 870585"/>
              <a:gd name="connsiteX3-47" fmla="*/ 352425 w 356235"/>
              <a:gd name="connsiteY3-48" fmla="*/ 0 h 870585"/>
              <a:gd name="connsiteX4-49" fmla="*/ 0 w 356235"/>
              <a:gd name="connsiteY4-50" fmla="*/ 438150 h 870585"/>
              <a:gd name="connsiteX0-51" fmla="*/ 0 w 356288"/>
              <a:gd name="connsiteY0-52" fmla="*/ 434344 h 866779"/>
              <a:gd name="connsiteX1-53" fmla="*/ 3810 w 356288"/>
              <a:gd name="connsiteY1-54" fmla="*/ 866779 h 866779"/>
              <a:gd name="connsiteX2-55" fmla="*/ 356235 w 356288"/>
              <a:gd name="connsiteY2-56" fmla="*/ 432439 h 866779"/>
              <a:gd name="connsiteX3-57" fmla="*/ 356288 w 356288"/>
              <a:gd name="connsiteY3-58" fmla="*/ 0 h 866779"/>
              <a:gd name="connsiteX4-59" fmla="*/ 0 w 356288"/>
              <a:gd name="connsiteY4-60" fmla="*/ 434344 h 866779"/>
              <a:gd name="connsiteX0-61" fmla="*/ 0 w 356288"/>
              <a:gd name="connsiteY0-62" fmla="*/ 434344 h 866779"/>
              <a:gd name="connsiteX1-63" fmla="*/ 3810 w 356288"/>
              <a:gd name="connsiteY1-64" fmla="*/ 866779 h 866779"/>
              <a:gd name="connsiteX2-65" fmla="*/ 356235 w 356288"/>
              <a:gd name="connsiteY2-66" fmla="*/ 432439 h 866779"/>
              <a:gd name="connsiteX3-67" fmla="*/ 356288 w 356288"/>
              <a:gd name="connsiteY3-68" fmla="*/ 0 h 866779"/>
              <a:gd name="connsiteX4-69" fmla="*/ 0 w 356288"/>
              <a:gd name="connsiteY4-70" fmla="*/ 434344 h 866779"/>
              <a:gd name="connsiteX0-71" fmla="*/ 0 w 356288"/>
              <a:gd name="connsiteY0-72" fmla="*/ 434344 h 866779"/>
              <a:gd name="connsiteX1-73" fmla="*/ 489 w 356288"/>
              <a:gd name="connsiteY1-74" fmla="*/ 866779 h 866779"/>
              <a:gd name="connsiteX2-75" fmla="*/ 356235 w 356288"/>
              <a:gd name="connsiteY2-76" fmla="*/ 432439 h 866779"/>
              <a:gd name="connsiteX3-77" fmla="*/ 356288 w 356288"/>
              <a:gd name="connsiteY3-78" fmla="*/ 0 h 866779"/>
              <a:gd name="connsiteX4-79" fmla="*/ 0 w 356288"/>
              <a:gd name="connsiteY4-80" fmla="*/ 434344 h 8667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6288" h="866779">
                <a:moveTo>
                  <a:pt x="0" y="434344"/>
                </a:moveTo>
                <a:lnTo>
                  <a:pt x="489" y="866779"/>
                </a:lnTo>
                <a:lnTo>
                  <a:pt x="356235" y="432439"/>
                </a:lnTo>
                <a:cubicBezTo>
                  <a:pt x="356253" y="288293"/>
                  <a:pt x="356270" y="144146"/>
                  <a:pt x="356288" y="0"/>
                </a:cubicBezTo>
                <a:lnTo>
                  <a:pt x="0" y="434344"/>
                </a:lnTo>
                <a:close/>
              </a:path>
            </a:pathLst>
          </a:custGeom>
          <a:solidFill>
            <a:schemeClr val="bg1"/>
          </a:solidFill>
          <a:ln w="55000" cap="flat" cmpd="thickThin" algn="ctr">
            <a:noFill/>
            <a:prstDash val="solid"/>
          </a:ln>
          <a:effectLst>
            <a:outerShdw blurRad="50800" dist="38100" dir="2700000" algn="tl" rotWithShape="0">
              <a:prstClr val="black">
                <a:alpha val="40000"/>
              </a:prstClr>
            </a:outerShdw>
          </a:effectLst>
        </p:spPr>
        <p:txBody>
          <a:bodyPr rtlCol="0" anchor="ctr"/>
          <a:lstStyle/>
          <a:p>
            <a:pPr algn="ctr" defTabSz="864235"/>
            <a:endParaRPr lang="zh-CN" altLang="en-US" sz="2400" kern="0" dirty="0">
              <a:solidFill>
                <a:srgbClr val="FFFFFF"/>
              </a:solidFill>
              <a:latin typeface="+mn-ea"/>
              <a:cs typeface="+mn-ea"/>
              <a:sym typeface="+mn-lt"/>
            </a:endParaRPr>
          </a:p>
        </p:txBody>
      </p:sp>
      <p:grpSp>
        <p:nvGrpSpPr>
          <p:cNvPr id="4" name="组合 3">
            <a:extLst>
              <a:ext uri="{FF2B5EF4-FFF2-40B4-BE49-F238E27FC236}">
                <a16:creationId xmlns:a16="http://schemas.microsoft.com/office/drawing/2014/main" id="{DE7ACE2F-7870-0116-A79B-54406D3AEF32}"/>
              </a:ext>
            </a:extLst>
          </p:cNvPr>
          <p:cNvGrpSpPr/>
          <p:nvPr/>
        </p:nvGrpSpPr>
        <p:grpSpPr>
          <a:xfrm>
            <a:off x="389219" y="3982889"/>
            <a:ext cx="2646014" cy="1848554"/>
            <a:chOff x="6233185" y="2410845"/>
            <a:chExt cx="2646014" cy="1848554"/>
          </a:xfrm>
        </p:grpSpPr>
        <p:sp>
          <p:nvSpPr>
            <p:cNvPr id="13" name="矩形 12"/>
            <p:cNvSpPr/>
            <p:nvPr/>
          </p:nvSpPr>
          <p:spPr bwMode="auto">
            <a:xfrm>
              <a:off x="6233185" y="2410845"/>
              <a:ext cx="2646014" cy="875691"/>
            </a:xfrm>
            <a:prstGeom prst="rect">
              <a:avLst/>
            </a:prstGeom>
            <a:solidFill>
              <a:srgbClr val="1A53A2"/>
            </a:solidFill>
            <a:ln>
              <a:noFill/>
            </a:ln>
          </p:spPr>
          <p:txBody>
            <a:bodyPr vert="horz" wrap="square" lIns="0" tIns="0" rIns="0" bIns="0" numCol="1" anchor="ctr" anchorCtr="0" compatLnSpc="1">
              <a:noAutofit/>
            </a:bodyPr>
            <a:lstStyle>
              <a:lvl1pPr eaLnBrk="0" fontAlgn="base" hangingPunct="0">
                <a:spcBef>
                  <a:spcPct val="0"/>
                </a:spcBef>
                <a:spcAft>
                  <a:spcPct val="0"/>
                </a:spcAft>
                <a:defRPr>
                  <a:solidFill>
                    <a:schemeClr val="tx1"/>
                  </a:solidFill>
                </a:defRPr>
              </a:lvl1pPr>
              <a:lvl2pPr eaLnBrk="0" fontAlgn="base" hangingPunct="0">
                <a:spcBef>
                  <a:spcPct val="0"/>
                </a:spcBef>
                <a:spcAft>
                  <a:spcPct val="0"/>
                </a:spcAft>
                <a:defRPr>
                  <a:solidFill>
                    <a:schemeClr val="tx1"/>
                  </a:solidFill>
                </a:defRPr>
              </a:lvl2pPr>
              <a:lvl3pPr eaLnBrk="0" fontAlgn="base" hangingPunct="0">
                <a:spcBef>
                  <a:spcPct val="0"/>
                </a:spcBef>
                <a:spcAft>
                  <a:spcPct val="0"/>
                </a:spcAft>
                <a:defRPr>
                  <a:solidFill>
                    <a:schemeClr val="tx1"/>
                  </a:solidFill>
                </a:defRPr>
              </a:lvl3pPr>
              <a:lvl4pPr eaLnBrk="0" fontAlgn="base" hangingPunct="0">
                <a:spcBef>
                  <a:spcPct val="0"/>
                </a:spcBef>
                <a:spcAft>
                  <a:spcPct val="0"/>
                </a:spcAft>
                <a:defRPr>
                  <a:solidFill>
                    <a:schemeClr val="tx1"/>
                  </a:solidFill>
                </a:defRPr>
              </a:lvl4pPr>
              <a:lvl5pPr eaLnBrk="0" fontAlgn="base" hangingPunct="0">
                <a:spcBef>
                  <a:spcPct val="0"/>
                </a:spcBef>
                <a:spcAft>
                  <a:spcPct val="0"/>
                </a:spcAft>
                <a:defRPr>
                  <a:solidFill>
                    <a:schemeClr val="tx1"/>
                  </a:solidFill>
                </a:defRPr>
              </a:lvl5pPr>
              <a:lvl6pPr eaLnBrk="0" fontAlgn="base" hangingPunct="0">
                <a:spcBef>
                  <a:spcPct val="0"/>
                </a:spcBef>
                <a:spcAft>
                  <a:spcPct val="0"/>
                </a:spcAft>
                <a:defRPr>
                  <a:solidFill>
                    <a:schemeClr val="tx1"/>
                  </a:solidFill>
                </a:defRPr>
              </a:lvl6pPr>
              <a:lvl7pPr eaLnBrk="0" fontAlgn="base" hangingPunct="0">
                <a:spcBef>
                  <a:spcPct val="0"/>
                </a:spcBef>
                <a:spcAft>
                  <a:spcPct val="0"/>
                </a:spcAft>
                <a:defRPr>
                  <a:solidFill>
                    <a:schemeClr val="tx1"/>
                  </a:solidFill>
                </a:defRPr>
              </a:lvl7pPr>
              <a:lvl8pPr eaLnBrk="0" fontAlgn="base" hangingPunct="0">
                <a:spcBef>
                  <a:spcPct val="0"/>
                </a:spcBef>
                <a:spcAft>
                  <a:spcPct val="0"/>
                </a:spcAft>
                <a:defRPr>
                  <a:solidFill>
                    <a:schemeClr val="tx1"/>
                  </a:solidFill>
                </a:defRPr>
              </a:lvl8pPr>
              <a:lvl9pPr eaLnBrk="0" fontAlgn="base" hangingPunct="0">
                <a:spcBef>
                  <a:spcPct val="0"/>
                </a:spcBef>
                <a:spcAft>
                  <a:spcPct val="0"/>
                </a:spcAft>
                <a:defRPr>
                  <a:solidFill>
                    <a:schemeClr val="tx1"/>
                  </a:solidFill>
                </a:defRPr>
              </a:lvl9pPr>
            </a:lstStyle>
            <a:p>
              <a:pPr marL="0" marR="0" lvl="0" indent="0" algn="ctr" defTabSz="864235" eaLnBrk="0" fontAlgn="base" latinLnBrk="0" hangingPunct="0">
                <a:lnSpc>
                  <a:spcPct val="100000"/>
                </a:lnSpc>
                <a:spcBef>
                  <a:spcPts val="0"/>
                </a:spcBef>
                <a:spcAft>
                  <a:spcPts val="0"/>
                </a:spcAft>
                <a:buClrTx/>
                <a:buSzTx/>
                <a:buFontTx/>
                <a:buNone/>
                <a:defRPr/>
              </a:pPr>
              <a:endParaRPr kumimoji="0" lang="zh-CN" altLang="en-US" sz="2200" i="0" u="none" strike="noStrike" kern="0" cap="none" spc="0" normalizeH="0" baseline="0" noProof="0" dirty="0">
                <a:ln>
                  <a:noFill/>
                </a:ln>
                <a:solidFill>
                  <a:srgbClr val="FFFFFF"/>
                </a:solidFill>
                <a:effectLst/>
                <a:uLnTx/>
                <a:uFillTx/>
                <a:latin typeface="+mn-ea"/>
                <a:cs typeface="+mn-ea"/>
                <a:sym typeface="+mn-lt"/>
              </a:endParaRPr>
            </a:p>
          </p:txBody>
        </p:sp>
        <p:sp>
          <p:nvSpPr>
            <p:cNvPr id="19" name="矩形 18"/>
            <p:cNvSpPr/>
            <p:nvPr/>
          </p:nvSpPr>
          <p:spPr>
            <a:xfrm>
              <a:off x="6425047" y="3613068"/>
              <a:ext cx="2262158" cy="646331"/>
            </a:xfrm>
            <a:prstGeom prst="rect">
              <a:avLst/>
            </a:prstGeom>
          </p:spPr>
          <p:txBody>
            <a:bodyPr wrap="none">
              <a:spAutoFit/>
            </a:bodyPr>
            <a:lstStyle/>
            <a:p>
              <a:pPr algn="ctr"/>
              <a:r>
                <a:rPr lang="zh-CN" altLang="en-US" dirty="0">
                  <a:latin typeface="+mn-ea"/>
                </a:rPr>
                <a:t>即时展示评测结果，</a:t>
              </a:r>
              <a:endParaRPr lang="en-US" altLang="zh-CN" dirty="0">
                <a:latin typeface="+mn-ea"/>
              </a:endParaRPr>
            </a:p>
            <a:p>
              <a:pPr algn="ctr"/>
              <a:r>
                <a:rPr lang="zh-CN" altLang="en-US" dirty="0">
                  <a:latin typeface="+mn-ea"/>
                </a:rPr>
                <a:t>更符合用户习惯。</a:t>
              </a:r>
            </a:p>
          </p:txBody>
        </p:sp>
        <p:sp>
          <p:nvSpPr>
            <p:cNvPr id="43" name="文本框 42"/>
            <p:cNvSpPr txBox="1"/>
            <p:nvPr/>
          </p:nvSpPr>
          <p:spPr>
            <a:xfrm>
              <a:off x="6691444" y="2631574"/>
              <a:ext cx="1658497" cy="619616"/>
            </a:xfrm>
            <a:prstGeom prst="rect">
              <a:avLst/>
            </a:prstGeom>
            <a:noFill/>
          </p:spPr>
          <p:txBody>
            <a:bodyPr wrap="square" rtlCol="0">
              <a:noAutofit/>
            </a:bodyPr>
            <a:lstStyle/>
            <a:p>
              <a:r>
                <a:rPr lang="en-US" altLang="zh-CN" sz="2000" b="1" dirty="0">
                  <a:solidFill>
                    <a:schemeClr val="bg1"/>
                  </a:solidFill>
                  <a:latin typeface="+mn-ea"/>
                </a:rPr>
                <a:t>WebSocket</a:t>
              </a:r>
              <a:endParaRPr lang="zh-CN" altLang="en-US" sz="2000" b="1" dirty="0">
                <a:solidFill>
                  <a:schemeClr val="bg1"/>
                </a:solidFill>
                <a:latin typeface="+mn-ea"/>
              </a:endParaRPr>
            </a:p>
          </p:txBody>
        </p:sp>
      </p:grpSp>
      <p:grpSp>
        <p:nvGrpSpPr>
          <p:cNvPr id="5" name="组合 4">
            <a:extLst>
              <a:ext uri="{FF2B5EF4-FFF2-40B4-BE49-F238E27FC236}">
                <a16:creationId xmlns:a16="http://schemas.microsoft.com/office/drawing/2014/main" id="{8AC335E4-4457-AC3B-11E4-2EC85A395079}"/>
              </a:ext>
            </a:extLst>
          </p:cNvPr>
          <p:cNvGrpSpPr/>
          <p:nvPr/>
        </p:nvGrpSpPr>
        <p:grpSpPr>
          <a:xfrm>
            <a:off x="3313403" y="3196756"/>
            <a:ext cx="2646014" cy="2565512"/>
            <a:chOff x="3313403" y="3196756"/>
            <a:chExt cx="2646014" cy="2565512"/>
          </a:xfrm>
        </p:grpSpPr>
        <p:sp>
          <p:nvSpPr>
            <p:cNvPr id="8" name="矩形 7"/>
            <p:cNvSpPr/>
            <p:nvPr/>
          </p:nvSpPr>
          <p:spPr bwMode="auto">
            <a:xfrm>
              <a:off x="3313403" y="3196756"/>
              <a:ext cx="2646014" cy="875692"/>
            </a:xfrm>
            <a:prstGeom prst="rect">
              <a:avLst/>
            </a:prstGeom>
            <a:solidFill>
              <a:srgbClr val="1A53A2"/>
            </a:solidFill>
            <a:ln>
              <a:noFill/>
            </a:ln>
          </p:spPr>
          <p:txBody>
            <a:bodyPr vert="horz" wrap="square" lIns="0" tIns="0" rIns="0" bIns="0" numCol="1" anchor="ctr" anchorCtr="0" compatLnSpc="1">
              <a:noAutofit/>
            </a:bodyPr>
            <a:lstStyle>
              <a:lvl1pPr eaLnBrk="0" fontAlgn="base" hangingPunct="0">
                <a:spcBef>
                  <a:spcPct val="0"/>
                </a:spcBef>
                <a:spcAft>
                  <a:spcPct val="0"/>
                </a:spcAft>
                <a:defRPr>
                  <a:solidFill>
                    <a:schemeClr val="tx1"/>
                  </a:solidFill>
                </a:defRPr>
              </a:lvl1pPr>
              <a:lvl2pPr eaLnBrk="0" fontAlgn="base" hangingPunct="0">
                <a:spcBef>
                  <a:spcPct val="0"/>
                </a:spcBef>
                <a:spcAft>
                  <a:spcPct val="0"/>
                </a:spcAft>
                <a:defRPr>
                  <a:solidFill>
                    <a:schemeClr val="tx1"/>
                  </a:solidFill>
                </a:defRPr>
              </a:lvl2pPr>
              <a:lvl3pPr eaLnBrk="0" fontAlgn="base" hangingPunct="0">
                <a:spcBef>
                  <a:spcPct val="0"/>
                </a:spcBef>
                <a:spcAft>
                  <a:spcPct val="0"/>
                </a:spcAft>
                <a:defRPr>
                  <a:solidFill>
                    <a:schemeClr val="tx1"/>
                  </a:solidFill>
                </a:defRPr>
              </a:lvl3pPr>
              <a:lvl4pPr eaLnBrk="0" fontAlgn="base" hangingPunct="0">
                <a:spcBef>
                  <a:spcPct val="0"/>
                </a:spcBef>
                <a:spcAft>
                  <a:spcPct val="0"/>
                </a:spcAft>
                <a:defRPr>
                  <a:solidFill>
                    <a:schemeClr val="tx1"/>
                  </a:solidFill>
                </a:defRPr>
              </a:lvl4pPr>
              <a:lvl5pPr eaLnBrk="0" fontAlgn="base" hangingPunct="0">
                <a:spcBef>
                  <a:spcPct val="0"/>
                </a:spcBef>
                <a:spcAft>
                  <a:spcPct val="0"/>
                </a:spcAft>
                <a:defRPr>
                  <a:solidFill>
                    <a:schemeClr val="tx1"/>
                  </a:solidFill>
                </a:defRPr>
              </a:lvl5pPr>
              <a:lvl6pPr eaLnBrk="0" fontAlgn="base" hangingPunct="0">
                <a:spcBef>
                  <a:spcPct val="0"/>
                </a:spcBef>
                <a:spcAft>
                  <a:spcPct val="0"/>
                </a:spcAft>
                <a:defRPr>
                  <a:solidFill>
                    <a:schemeClr val="tx1"/>
                  </a:solidFill>
                </a:defRPr>
              </a:lvl6pPr>
              <a:lvl7pPr eaLnBrk="0" fontAlgn="base" hangingPunct="0">
                <a:spcBef>
                  <a:spcPct val="0"/>
                </a:spcBef>
                <a:spcAft>
                  <a:spcPct val="0"/>
                </a:spcAft>
                <a:defRPr>
                  <a:solidFill>
                    <a:schemeClr val="tx1"/>
                  </a:solidFill>
                </a:defRPr>
              </a:lvl7pPr>
              <a:lvl8pPr eaLnBrk="0" fontAlgn="base" hangingPunct="0">
                <a:spcBef>
                  <a:spcPct val="0"/>
                </a:spcBef>
                <a:spcAft>
                  <a:spcPct val="0"/>
                </a:spcAft>
                <a:defRPr>
                  <a:solidFill>
                    <a:schemeClr val="tx1"/>
                  </a:solidFill>
                </a:defRPr>
              </a:lvl8pPr>
              <a:lvl9pPr eaLnBrk="0" fontAlgn="base" hangingPunct="0">
                <a:spcBef>
                  <a:spcPct val="0"/>
                </a:spcBef>
                <a:spcAft>
                  <a:spcPct val="0"/>
                </a:spcAft>
                <a:defRPr>
                  <a:solidFill>
                    <a:schemeClr val="tx1"/>
                  </a:solidFill>
                </a:defRPr>
              </a:lvl9pPr>
            </a:lstStyle>
            <a:p>
              <a:pPr marL="0" marR="0" lvl="0" indent="0" algn="ctr" defTabSz="864235" eaLnBrk="0" fontAlgn="base" latinLnBrk="0" hangingPunct="0">
                <a:lnSpc>
                  <a:spcPct val="100000"/>
                </a:lnSpc>
                <a:spcBef>
                  <a:spcPts val="0"/>
                </a:spcBef>
                <a:spcAft>
                  <a:spcPts val="0"/>
                </a:spcAft>
                <a:buClrTx/>
                <a:buSzTx/>
                <a:buFontTx/>
                <a:buNone/>
                <a:defRPr/>
              </a:pPr>
              <a:endParaRPr kumimoji="0" lang="zh-CN" altLang="en-US" sz="2200" i="0" u="none" strike="noStrike" kern="0" cap="none" spc="0" normalizeH="0" baseline="0" noProof="0" dirty="0">
                <a:ln>
                  <a:noFill/>
                </a:ln>
                <a:solidFill>
                  <a:srgbClr val="FFFFFF"/>
                </a:solidFill>
                <a:effectLst/>
                <a:uLnTx/>
                <a:uFillTx/>
                <a:latin typeface="+mn-ea"/>
                <a:cs typeface="+mn-ea"/>
                <a:sym typeface="+mn-lt"/>
              </a:endParaRPr>
            </a:p>
          </p:txBody>
        </p:sp>
        <p:sp>
          <p:nvSpPr>
            <p:cNvPr id="18" name="矩形 17"/>
            <p:cNvSpPr/>
            <p:nvPr/>
          </p:nvSpPr>
          <p:spPr>
            <a:xfrm>
              <a:off x="3429157" y="4235784"/>
              <a:ext cx="2526491" cy="1526484"/>
            </a:xfrm>
            <a:prstGeom prst="rect">
              <a:avLst/>
            </a:prstGeom>
          </p:spPr>
          <p:txBody>
            <a:bodyPr wrap="square">
              <a:noAutofit/>
            </a:bodyPr>
            <a:lstStyle/>
            <a:p>
              <a:pPr algn="ctr"/>
              <a:r>
                <a:rPr lang="zh-CN" altLang="en-US" dirty="0">
                  <a:latin typeface="+mn-ea"/>
                </a:rPr>
                <a:t>评测前扫描并拦截恶意代码，封禁上传恶意代码的用户，保护网站安全。</a:t>
              </a:r>
              <a:endParaRPr lang="zh-CN" altLang="en-US" b="0" u="none" dirty="0">
                <a:latin typeface="+mn-ea"/>
              </a:endParaRPr>
            </a:p>
          </p:txBody>
        </p:sp>
        <p:sp>
          <p:nvSpPr>
            <p:cNvPr id="46" name="文本框 45"/>
            <p:cNvSpPr txBox="1"/>
            <p:nvPr/>
          </p:nvSpPr>
          <p:spPr>
            <a:xfrm>
              <a:off x="3500310" y="3429795"/>
              <a:ext cx="2275561" cy="495581"/>
            </a:xfrm>
            <a:prstGeom prst="rect">
              <a:avLst/>
            </a:prstGeom>
            <a:noFill/>
          </p:spPr>
          <p:txBody>
            <a:bodyPr wrap="square" rtlCol="0">
              <a:noAutofit/>
            </a:bodyPr>
            <a:lstStyle/>
            <a:p>
              <a:pPr algn="ctr"/>
              <a:r>
                <a:rPr lang="en-US" altLang="zh-CN" sz="2000" b="1" dirty="0">
                  <a:solidFill>
                    <a:schemeClr val="bg1"/>
                  </a:solidFill>
                  <a:latin typeface="+mn-ea"/>
                </a:rPr>
                <a:t>YARA</a:t>
              </a:r>
              <a:endParaRPr lang="zh-CN" altLang="en-US" sz="2000" b="1" dirty="0">
                <a:solidFill>
                  <a:schemeClr val="bg1"/>
                </a:solidFill>
                <a:latin typeface="+mn-ea"/>
              </a:endParaRPr>
            </a:p>
          </p:txBody>
        </p:sp>
      </p:grpSp>
      <p:sp>
        <p:nvSpPr>
          <p:cNvPr id="33" name="文本框 32"/>
          <p:cNvSpPr txBox="1"/>
          <p:nvPr/>
        </p:nvSpPr>
        <p:spPr>
          <a:xfrm>
            <a:off x="783144" y="84871"/>
            <a:ext cx="7137935" cy="58356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关键技术</a:t>
            </a:r>
          </a:p>
        </p:txBody>
      </p:sp>
      <p:sp>
        <p:nvSpPr>
          <p:cNvPr id="34" name="灯片编号占位符 1"/>
          <p:cNvSpPr>
            <a:spLocks noGrp="1"/>
          </p:cNvSpPr>
          <p:nvPr>
            <p:ph type="sldNum" sz="quarter" idx="10"/>
          </p:nvPr>
        </p:nvSpPr>
        <p:spPr>
          <a:xfrm>
            <a:off x="10849970" y="6515101"/>
            <a:ext cx="1037230" cy="342900"/>
          </a:xfrm>
        </p:spPr>
        <p:txBody>
          <a:bodyPr/>
          <a:lstStyle/>
          <a:p>
            <a:fld id="{548644C6-89F0-466C-949F-E70AD72679A8}" type="slidenum">
              <a:rPr lang="zh-CN" altLang="en-US" sz="1800" smtClean="0">
                <a:solidFill>
                  <a:srgbClr val="004098"/>
                </a:solidFill>
              </a:rPr>
              <a:t>9</a:t>
            </a:fld>
            <a:endParaRPr lang="zh-CN" altLang="en-US" sz="1800" dirty="0">
              <a:solidFill>
                <a:srgbClr val="004098"/>
              </a:solidFill>
            </a:endParaRPr>
          </a:p>
        </p:txBody>
      </p:sp>
      <p:sp>
        <p:nvSpPr>
          <p:cNvPr id="35" name="任意多边形: 形状 17"/>
          <p:cNvSpPr/>
          <p:nvPr/>
        </p:nvSpPr>
        <p:spPr>
          <a:xfrm>
            <a:off x="5968221" y="2376700"/>
            <a:ext cx="259200" cy="1692000"/>
          </a:xfrm>
          <a:custGeom>
            <a:avLst/>
            <a:gdLst>
              <a:gd name="connsiteX0" fmla="*/ 0 w 346710"/>
              <a:gd name="connsiteY0" fmla="*/ 426720 h 853440"/>
              <a:gd name="connsiteX1" fmla="*/ 0 w 346710"/>
              <a:gd name="connsiteY1" fmla="*/ 853440 h 853440"/>
              <a:gd name="connsiteX2" fmla="*/ 346710 w 346710"/>
              <a:gd name="connsiteY2" fmla="*/ 426720 h 853440"/>
              <a:gd name="connsiteX3" fmla="*/ 346710 w 346710"/>
              <a:gd name="connsiteY3" fmla="*/ 0 h 853440"/>
              <a:gd name="connsiteX4" fmla="*/ 0 w 346710"/>
              <a:gd name="connsiteY4" fmla="*/ 426720 h 853440"/>
              <a:gd name="connsiteX0-1" fmla="*/ 0 w 346710"/>
              <a:gd name="connsiteY0-2" fmla="*/ 436245 h 862965"/>
              <a:gd name="connsiteX1-3" fmla="*/ 0 w 346710"/>
              <a:gd name="connsiteY1-4" fmla="*/ 862965 h 862965"/>
              <a:gd name="connsiteX2-5" fmla="*/ 346710 w 346710"/>
              <a:gd name="connsiteY2-6" fmla="*/ 436245 h 862965"/>
              <a:gd name="connsiteX3-7" fmla="*/ 342900 w 346710"/>
              <a:gd name="connsiteY3-8" fmla="*/ 0 h 862965"/>
              <a:gd name="connsiteX4-9" fmla="*/ 0 w 346710"/>
              <a:gd name="connsiteY4-10" fmla="*/ 436245 h 862965"/>
              <a:gd name="connsiteX0-11" fmla="*/ 1905 w 348615"/>
              <a:gd name="connsiteY0-12" fmla="*/ 436245 h 870585"/>
              <a:gd name="connsiteX1-13" fmla="*/ 0 w 348615"/>
              <a:gd name="connsiteY1-14" fmla="*/ 870585 h 870585"/>
              <a:gd name="connsiteX2-15" fmla="*/ 348615 w 348615"/>
              <a:gd name="connsiteY2-16" fmla="*/ 436245 h 870585"/>
              <a:gd name="connsiteX3-17" fmla="*/ 344805 w 348615"/>
              <a:gd name="connsiteY3-18" fmla="*/ 0 h 870585"/>
              <a:gd name="connsiteX4-19" fmla="*/ 1905 w 348615"/>
              <a:gd name="connsiteY4-20" fmla="*/ 436245 h 870585"/>
              <a:gd name="connsiteX0-21" fmla="*/ 0 w 350520"/>
              <a:gd name="connsiteY0-22" fmla="*/ 438150 h 870585"/>
              <a:gd name="connsiteX1-23" fmla="*/ 1905 w 350520"/>
              <a:gd name="connsiteY1-24" fmla="*/ 870585 h 870585"/>
              <a:gd name="connsiteX2-25" fmla="*/ 350520 w 350520"/>
              <a:gd name="connsiteY2-26" fmla="*/ 436245 h 870585"/>
              <a:gd name="connsiteX3-27" fmla="*/ 346710 w 350520"/>
              <a:gd name="connsiteY3-28" fmla="*/ 0 h 870585"/>
              <a:gd name="connsiteX4-29" fmla="*/ 0 w 350520"/>
              <a:gd name="connsiteY4-30" fmla="*/ 438150 h 870585"/>
              <a:gd name="connsiteX0-31" fmla="*/ 0 w 356235"/>
              <a:gd name="connsiteY0-32" fmla="*/ 438150 h 870585"/>
              <a:gd name="connsiteX1-33" fmla="*/ 7620 w 356235"/>
              <a:gd name="connsiteY1-34" fmla="*/ 870585 h 870585"/>
              <a:gd name="connsiteX2-35" fmla="*/ 356235 w 356235"/>
              <a:gd name="connsiteY2-36" fmla="*/ 436245 h 870585"/>
              <a:gd name="connsiteX3-37" fmla="*/ 352425 w 356235"/>
              <a:gd name="connsiteY3-38" fmla="*/ 0 h 870585"/>
              <a:gd name="connsiteX4-39" fmla="*/ 0 w 356235"/>
              <a:gd name="connsiteY4-40" fmla="*/ 438150 h 870585"/>
              <a:gd name="connsiteX0-41" fmla="*/ 0 w 356235"/>
              <a:gd name="connsiteY0-42" fmla="*/ 438150 h 870585"/>
              <a:gd name="connsiteX1-43" fmla="*/ 3810 w 356235"/>
              <a:gd name="connsiteY1-44" fmla="*/ 870585 h 870585"/>
              <a:gd name="connsiteX2-45" fmla="*/ 356235 w 356235"/>
              <a:gd name="connsiteY2-46" fmla="*/ 436245 h 870585"/>
              <a:gd name="connsiteX3-47" fmla="*/ 352425 w 356235"/>
              <a:gd name="connsiteY3-48" fmla="*/ 0 h 870585"/>
              <a:gd name="connsiteX4-49" fmla="*/ 0 w 356235"/>
              <a:gd name="connsiteY4-50" fmla="*/ 438150 h 870585"/>
              <a:gd name="connsiteX0-51" fmla="*/ 0 w 356288"/>
              <a:gd name="connsiteY0-52" fmla="*/ 434344 h 866779"/>
              <a:gd name="connsiteX1-53" fmla="*/ 3810 w 356288"/>
              <a:gd name="connsiteY1-54" fmla="*/ 866779 h 866779"/>
              <a:gd name="connsiteX2-55" fmla="*/ 356235 w 356288"/>
              <a:gd name="connsiteY2-56" fmla="*/ 432439 h 866779"/>
              <a:gd name="connsiteX3-57" fmla="*/ 356288 w 356288"/>
              <a:gd name="connsiteY3-58" fmla="*/ 0 h 866779"/>
              <a:gd name="connsiteX4-59" fmla="*/ 0 w 356288"/>
              <a:gd name="connsiteY4-60" fmla="*/ 434344 h 866779"/>
              <a:gd name="connsiteX0-61" fmla="*/ 0 w 356288"/>
              <a:gd name="connsiteY0-62" fmla="*/ 434344 h 866779"/>
              <a:gd name="connsiteX1-63" fmla="*/ 3810 w 356288"/>
              <a:gd name="connsiteY1-64" fmla="*/ 866779 h 866779"/>
              <a:gd name="connsiteX2-65" fmla="*/ 356235 w 356288"/>
              <a:gd name="connsiteY2-66" fmla="*/ 432439 h 866779"/>
              <a:gd name="connsiteX3-67" fmla="*/ 356288 w 356288"/>
              <a:gd name="connsiteY3-68" fmla="*/ 0 h 866779"/>
              <a:gd name="connsiteX4-69" fmla="*/ 0 w 356288"/>
              <a:gd name="connsiteY4-70" fmla="*/ 434344 h 866779"/>
              <a:gd name="connsiteX0-71" fmla="*/ 0 w 356288"/>
              <a:gd name="connsiteY0-72" fmla="*/ 434344 h 866779"/>
              <a:gd name="connsiteX1-73" fmla="*/ 489 w 356288"/>
              <a:gd name="connsiteY1-74" fmla="*/ 866779 h 866779"/>
              <a:gd name="connsiteX2-75" fmla="*/ 356235 w 356288"/>
              <a:gd name="connsiteY2-76" fmla="*/ 432439 h 866779"/>
              <a:gd name="connsiteX3-77" fmla="*/ 356288 w 356288"/>
              <a:gd name="connsiteY3-78" fmla="*/ 0 h 866779"/>
              <a:gd name="connsiteX4-79" fmla="*/ 0 w 356288"/>
              <a:gd name="connsiteY4-80" fmla="*/ 434344 h 8667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6288" h="866779">
                <a:moveTo>
                  <a:pt x="0" y="434344"/>
                </a:moveTo>
                <a:lnTo>
                  <a:pt x="489" y="866779"/>
                </a:lnTo>
                <a:lnTo>
                  <a:pt x="356235" y="432439"/>
                </a:lnTo>
                <a:cubicBezTo>
                  <a:pt x="356253" y="288293"/>
                  <a:pt x="356270" y="144146"/>
                  <a:pt x="356288" y="0"/>
                </a:cubicBezTo>
                <a:lnTo>
                  <a:pt x="0" y="434344"/>
                </a:lnTo>
                <a:close/>
              </a:path>
            </a:pathLst>
          </a:custGeom>
          <a:solidFill>
            <a:schemeClr val="bg1"/>
          </a:solidFill>
          <a:ln w="55000" cap="flat" cmpd="thickThin" algn="ctr">
            <a:noFill/>
            <a:prstDash val="solid"/>
          </a:ln>
          <a:effectLst>
            <a:outerShdw blurRad="50800" dist="38100" dir="2700000" algn="tl" rotWithShape="0">
              <a:prstClr val="black">
                <a:alpha val="40000"/>
              </a:prstClr>
            </a:outerShdw>
          </a:effectLst>
        </p:spPr>
        <p:txBody>
          <a:bodyPr rtlCol="0" anchor="ctr"/>
          <a:lstStyle/>
          <a:p>
            <a:pPr algn="ctr" defTabSz="864235"/>
            <a:endParaRPr lang="zh-CN" altLang="en-US" sz="2400" kern="0" dirty="0">
              <a:solidFill>
                <a:srgbClr val="FFFFFF"/>
              </a:solidFill>
              <a:latin typeface="+mn-ea"/>
              <a:cs typeface="+mn-ea"/>
              <a:sym typeface="+mn-lt"/>
            </a:endParaRPr>
          </a:p>
        </p:txBody>
      </p:sp>
      <p:sp>
        <p:nvSpPr>
          <p:cNvPr id="36" name="任意多边形: 形状 17"/>
          <p:cNvSpPr/>
          <p:nvPr/>
        </p:nvSpPr>
        <p:spPr>
          <a:xfrm>
            <a:off x="8879199" y="1594536"/>
            <a:ext cx="270000" cy="1692000"/>
          </a:xfrm>
          <a:custGeom>
            <a:avLst/>
            <a:gdLst>
              <a:gd name="connsiteX0" fmla="*/ 0 w 346710"/>
              <a:gd name="connsiteY0" fmla="*/ 426720 h 853440"/>
              <a:gd name="connsiteX1" fmla="*/ 0 w 346710"/>
              <a:gd name="connsiteY1" fmla="*/ 853440 h 853440"/>
              <a:gd name="connsiteX2" fmla="*/ 346710 w 346710"/>
              <a:gd name="connsiteY2" fmla="*/ 426720 h 853440"/>
              <a:gd name="connsiteX3" fmla="*/ 346710 w 346710"/>
              <a:gd name="connsiteY3" fmla="*/ 0 h 853440"/>
              <a:gd name="connsiteX4" fmla="*/ 0 w 346710"/>
              <a:gd name="connsiteY4" fmla="*/ 426720 h 853440"/>
              <a:gd name="connsiteX0-1" fmla="*/ 0 w 346710"/>
              <a:gd name="connsiteY0-2" fmla="*/ 436245 h 862965"/>
              <a:gd name="connsiteX1-3" fmla="*/ 0 w 346710"/>
              <a:gd name="connsiteY1-4" fmla="*/ 862965 h 862965"/>
              <a:gd name="connsiteX2-5" fmla="*/ 346710 w 346710"/>
              <a:gd name="connsiteY2-6" fmla="*/ 436245 h 862965"/>
              <a:gd name="connsiteX3-7" fmla="*/ 342900 w 346710"/>
              <a:gd name="connsiteY3-8" fmla="*/ 0 h 862965"/>
              <a:gd name="connsiteX4-9" fmla="*/ 0 w 346710"/>
              <a:gd name="connsiteY4-10" fmla="*/ 436245 h 862965"/>
              <a:gd name="connsiteX0-11" fmla="*/ 1905 w 348615"/>
              <a:gd name="connsiteY0-12" fmla="*/ 436245 h 870585"/>
              <a:gd name="connsiteX1-13" fmla="*/ 0 w 348615"/>
              <a:gd name="connsiteY1-14" fmla="*/ 870585 h 870585"/>
              <a:gd name="connsiteX2-15" fmla="*/ 348615 w 348615"/>
              <a:gd name="connsiteY2-16" fmla="*/ 436245 h 870585"/>
              <a:gd name="connsiteX3-17" fmla="*/ 344805 w 348615"/>
              <a:gd name="connsiteY3-18" fmla="*/ 0 h 870585"/>
              <a:gd name="connsiteX4-19" fmla="*/ 1905 w 348615"/>
              <a:gd name="connsiteY4-20" fmla="*/ 436245 h 870585"/>
              <a:gd name="connsiteX0-21" fmla="*/ 0 w 350520"/>
              <a:gd name="connsiteY0-22" fmla="*/ 438150 h 870585"/>
              <a:gd name="connsiteX1-23" fmla="*/ 1905 w 350520"/>
              <a:gd name="connsiteY1-24" fmla="*/ 870585 h 870585"/>
              <a:gd name="connsiteX2-25" fmla="*/ 350520 w 350520"/>
              <a:gd name="connsiteY2-26" fmla="*/ 436245 h 870585"/>
              <a:gd name="connsiteX3-27" fmla="*/ 346710 w 350520"/>
              <a:gd name="connsiteY3-28" fmla="*/ 0 h 870585"/>
              <a:gd name="connsiteX4-29" fmla="*/ 0 w 350520"/>
              <a:gd name="connsiteY4-30" fmla="*/ 438150 h 870585"/>
              <a:gd name="connsiteX0-31" fmla="*/ 0 w 356235"/>
              <a:gd name="connsiteY0-32" fmla="*/ 438150 h 870585"/>
              <a:gd name="connsiteX1-33" fmla="*/ 7620 w 356235"/>
              <a:gd name="connsiteY1-34" fmla="*/ 870585 h 870585"/>
              <a:gd name="connsiteX2-35" fmla="*/ 356235 w 356235"/>
              <a:gd name="connsiteY2-36" fmla="*/ 436245 h 870585"/>
              <a:gd name="connsiteX3-37" fmla="*/ 352425 w 356235"/>
              <a:gd name="connsiteY3-38" fmla="*/ 0 h 870585"/>
              <a:gd name="connsiteX4-39" fmla="*/ 0 w 356235"/>
              <a:gd name="connsiteY4-40" fmla="*/ 438150 h 870585"/>
              <a:gd name="connsiteX0-41" fmla="*/ 0 w 356235"/>
              <a:gd name="connsiteY0-42" fmla="*/ 438150 h 870585"/>
              <a:gd name="connsiteX1-43" fmla="*/ 3810 w 356235"/>
              <a:gd name="connsiteY1-44" fmla="*/ 870585 h 870585"/>
              <a:gd name="connsiteX2-45" fmla="*/ 356235 w 356235"/>
              <a:gd name="connsiteY2-46" fmla="*/ 436245 h 870585"/>
              <a:gd name="connsiteX3-47" fmla="*/ 352425 w 356235"/>
              <a:gd name="connsiteY3-48" fmla="*/ 0 h 870585"/>
              <a:gd name="connsiteX4-49" fmla="*/ 0 w 356235"/>
              <a:gd name="connsiteY4-50" fmla="*/ 438150 h 870585"/>
              <a:gd name="connsiteX0-51" fmla="*/ 0 w 356288"/>
              <a:gd name="connsiteY0-52" fmla="*/ 434344 h 866779"/>
              <a:gd name="connsiteX1-53" fmla="*/ 3810 w 356288"/>
              <a:gd name="connsiteY1-54" fmla="*/ 866779 h 866779"/>
              <a:gd name="connsiteX2-55" fmla="*/ 356235 w 356288"/>
              <a:gd name="connsiteY2-56" fmla="*/ 432439 h 866779"/>
              <a:gd name="connsiteX3-57" fmla="*/ 356288 w 356288"/>
              <a:gd name="connsiteY3-58" fmla="*/ 0 h 866779"/>
              <a:gd name="connsiteX4-59" fmla="*/ 0 w 356288"/>
              <a:gd name="connsiteY4-60" fmla="*/ 434344 h 866779"/>
              <a:gd name="connsiteX0-61" fmla="*/ 0 w 356288"/>
              <a:gd name="connsiteY0-62" fmla="*/ 434344 h 866779"/>
              <a:gd name="connsiteX1-63" fmla="*/ 3810 w 356288"/>
              <a:gd name="connsiteY1-64" fmla="*/ 866779 h 866779"/>
              <a:gd name="connsiteX2-65" fmla="*/ 356235 w 356288"/>
              <a:gd name="connsiteY2-66" fmla="*/ 432439 h 866779"/>
              <a:gd name="connsiteX3-67" fmla="*/ 356288 w 356288"/>
              <a:gd name="connsiteY3-68" fmla="*/ 0 h 866779"/>
              <a:gd name="connsiteX4-69" fmla="*/ 0 w 356288"/>
              <a:gd name="connsiteY4-70" fmla="*/ 434344 h 866779"/>
              <a:gd name="connsiteX0-71" fmla="*/ 0 w 356288"/>
              <a:gd name="connsiteY0-72" fmla="*/ 434344 h 866779"/>
              <a:gd name="connsiteX1-73" fmla="*/ 489 w 356288"/>
              <a:gd name="connsiteY1-74" fmla="*/ 866779 h 866779"/>
              <a:gd name="connsiteX2-75" fmla="*/ 356235 w 356288"/>
              <a:gd name="connsiteY2-76" fmla="*/ 432439 h 866779"/>
              <a:gd name="connsiteX3-77" fmla="*/ 356288 w 356288"/>
              <a:gd name="connsiteY3-78" fmla="*/ 0 h 866779"/>
              <a:gd name="connsiteX4-79" fmla="*/ 0 w 356288"/>
              <a:gd name="connsiteY4-80" fmla="*/ 434344 h 8667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6288" h="866779">
                <a:moveTo>
                  <a:pt x="0" y="434344"/>
                </a:moveTo>
                <a:lnTo>
                  <a:pt x="489" y="866779"/>
                </a:lnTo>
                <a:lnTo>
                  <a:pt x="356235" y="432439"/>
                </a:lnTo>
                <a:cubicBezTo>
                  <a:pt x="356253" y="288293"/>
                  <a:pt x="356270" y="144146"/>
                  <a:pt x="356288" y="0"/>
                </a:cubicBezTo>
                <a:lnTo>
                  <a:pt x="0" y="434344"/>
                </a:lnTo>
                <a:close/>
              </a:path>
            </a:pathLst>
          </a:custGeom>
          <a:solidFill>
            <a:schemeClr val="bg1"/>
          </a:solidFill>
          <a:ln w="55000" cap="flat" cmpd="thickThin" algn="ctr">
            <a:noFill/>
            <a:prstDash val="solid"/>
          </a:ln>
          <a:effectLst>
            <a:outerShdw blurRad="50800" dist="38100" dir="2700000" algn="tl" rotWithShape="0">
              <a:prstClr val="black">
                <a:alpha val="40000"/>
              </a:prstClr>
            </a:outerShdw>
          </a:effectLst>
        </p:spPr>
        <p:txBody>
          <a:bodyPr rtlCol="0" anchor="ctr"/>
          <a:lstStyle/>
          <a:p>
            <a:pPr algn="ctr" defTabSz="864235"/>
            <a:endParaRPr lang="zh-CN" altLang="en-US" sz="2400" kern="0" dirty="0">
              <a:solidFill>
                <a:srgbClr val="FFFFFF"/>
              </a:solidFill>
              <a:latin typeface="+mn-ea"/>
              <a:cs typeface="+mn-ea"/>
              <a:sym typeface="+mn-lt"/>
            </a:endParaRPr>
          </a:p>
        </p:txBody>
      </p:sp>
      <p:grpSp>
        <p:nvGrpSpPr>
          <p:cNvPr id="10" name="组合 9">
            <a:extLst>
              <a:ext uri="{FF2B5EF4-FFF2-40B4-BE49-F238E27FC236}">
                <a16:creationId xmlns:a16="http://schemas.microsoft.com/office/drawing/2014/main" id="{48C755B0-D280-3077-C0B8-DEEAD62633F1}"/>
              </a:ext>
            </a:extLst>
          </p:cNvPr>
          <p:cNvGrpSpPr/>
          <p:nvPr/>
        </p:nvGrpSpPr>
        <p:grpSpPr>
          <a:xfrm>
            <a:off x="9142164" y="1624932"/>
            <a:ext cx="2656215" cy="2483970"/>
            <a:chOff x="9142164" y="1624932"/>
            <a:chExt cx="2656215" cy="2483970"/>
          </a:xfrm>
        </p:grpSpPr>
        <p:sp>
          <p:nvSpPr>
            <p:cNvPr id="9" name="箭头: 五边形 13"/>
            <p:cNvSpPr/>
            <p:nvPr/>
          </p:nvSpPr>
          <p:spPr bwMode="auto">
            <a:xfrm>
              <a:off x="9152968" y="1624932"/>
              <a:ext cx="2645411" cy="875692"/>
            </a:xfrm>
            <a:prstGeom prst="homePlate">
              <a:avLst/>
            </a:prstGeom>
            <a:solidFill>
              <a:srgbClr val="1A53A2"/>
            </a:solidFill>
            <a:ln>
              <a:noFill/>
            </a:ln>
          </p:spPr>
          <p:txBody>
            <a:bodyPr vert="horz" wrap="square" lIns="0" tIns="0" rIns="0" bIns="0" numCol="1" anchor="ctr" anchorCtr="0" compatLnSpc="1">
              <a:noAutofit/>
            </a:bodyPr>
            <a:lstStyle>
              <a:lvl1pPr eaLnBrk="0" fontAlgn="base" hangingPunct="0">
                <a:spcBef>
                  <a:spcPct val="0"/>
                </a:spcBef>
                <a:spcAft>
                  <a:spcPct val="0"/>
                </a:spcAft>
                <a:defRPr>
                  <a:solidFill>
                    <a:schemeClr val="tx1"/>
                  </a:solidFill>
                </a:defRPr>
              </a:lvl1pPr>
              <a:lvl2pPr eaLnBrk="0" fontAlgn="base" hangingPunct="0">
                <a:spcBef>
                  <a:spcPct val="0"/>
                </a:spcBef>
                <a:spcAft>
                  <a:spcPct val="0"/>
                </a:spcAft>
                <a:defRPr>
                  <a:solidFill>
                    <a:schemeClr val="tx1"/>
                  </a:solidFill>
                </a:defRPr>
              </a:lvl2pPr>
              <a:lvl3pPr eaLnBrk="0" fontAlgn="base" hangingPunct="0">
                <a:spcBef>
                  <a:spcPct val="0"/>
                </a:spcBef>
                <a:spcAft>
                  <a:spcPct val="0"/>
                </a:spcAft>
                <a:defRPr>
                  <a:solidFill>
                    <a:schemeClr val="tx1"/>
                  </a:solidFill>
                </a:defRPr>
              </a:lvl3pPr>
              <a:lvl4pPr eaLnBrk="0" fontAlgn="base" hangingPunct="0">
                <a:spcBef>
                  <a:spcPct val="0"/>
                </a:spcBef>
                <a:spcAft>
                  <a:spcPct val="0"/>
                </a:spcAft>
                <a:defRPr>
                  <a:solidFill>
                    <a:schemeClr val="tx1"/>
                  </a:solidFill>
                </a:defRPr>
              </a:lvl4pPr>
              <a:lvl5pPr eaLnBrk="0" fontAlgn="base" hangingPunct="0">
                <a:spcBef>
                  <a:spcPct val="0"/>
                </a:spcBef>
                <a:spcAft>
                  <a:spcPct val="0"/>
                </a:spcAft>
                <a:defRPr>
                  <a:solidFill>
                    <a:schemeClr val="tx1"/>
                  </a:solidFill>
                </a:defRPr>
              </a:lvl5pPr>
              <a:lvl6pPr eaLnBrk="0" fontAlgn="base" hangingPunct="0">
                <a:spcBef>
                  <a:spcPct val="0"/>
                </a:spcBef>
                <a:spcAft>
                  <a:spcPct val="0"/>
                </a:spcAft>
                <a:defRPr>
                  <a:solidFill>
                    <a:schemeClr val="tx1"/>
                  </a:solidFill>
                </a:defRPr>
              </a:lvl6pPr>
              <a:lvl7pPr eaLnBrk="0" fontAlgn="base" hangingPunct="0">
                <a:spcBef>
                  <a:spcPct val="0"/>
                </a:spcBef>
                <a:spcAft>
                  <a:spcPct val="0"/>
                </a:spcAft>
                <a:defRPr>
                  <a:solidFill>
                    <a:schemeClr val="tx1"/>
                  </a:solidFill>
                </a:defRPr>
              </a:lvl7pPr>
              <a:lvl8pPr eaLnBrk="0" fontAlgn="base" hangingPunct="0">
                <a:spcBef>
                  <a:spcPct val="0"/>
                </a:spcBef>
                <a:spcAft>
                  <a:spcPct val="0"/>
                </a:spcAft>
                <a:defRPr>
                  <a:solidFill>
                    <a:schemeClr val="tx1"/>
                  </a:solidFill>
                </a:defRPr>
              </a:lvl8pPr>
              <a:lvl9pPr eaLnBrk="0" fontAlgn="base" hangingPunct="0">
                <a:spcBef>
                  <a:spcPct val="0"/>
                </a:spcBef>
                <a:spcAft>
                  <a:spcPct val="0"/>
                </a:spcAft>
                <a:defRPr>
                  <a:solidFill>
                    <a:schemeClr val="tx1"/>
                  </a:solidFill>
                </a:defRPr>
              </a:lvl9pPr>
            </a:lstStyle>
            <a:p>
              <a:pPr marL="0" marR="0" lvl="0" indent="0" algn="ctr" defTabSz="864235" eaLnBrk="0" fontAlgn="base" latinLnBrk="0" hangingPunct="0">
                <a:lnSpc>
                  <a:spcPct val="100000"/>
                </a:lnSpc>
                <a:spcBef>
                  <a:spcPts val="0"/>
                </a:spcBef>
                <a:spcAft>
                  <a:spcPts val="0"/>
                </a:spcAft>
                <a:buClrTx/>
                <a:buSzTx/>
                <a:buFontTx/>
                <a:buNone/>
                <a:defRPr/>
              </a:pPr>
              <a:endParaRPr kumimoji="0" lang="en-US" altLang="zh-CN" sz="2200" i="0" u="none" strike="noStrike" kern="0" cap="none" spc="0" normalizeH="0" baseline="0" noProof="0" dirty="0">
                <a:ln>
                  <a:noFill/>
                </a:ln>
                <a:solidFill>
                  <a:srgbClr val="FFFFFF"/>
                </a:solidFill>
                <a:effectLst/>
                <a:uLnTx/>
                <a:uFillTx/>
                <a:latin typeface="+mn-ea"/>
                <a:cs typeface="+mn-ea"/>
                <a:sym typeface="+mn-lt"/>
              </a:endParaRPr>
            </a:p>
          </p:txBody>
        </p:sp>
        <p:sp>
          <p:nvSpPr>
            <p:cNvPr id="40" name="文本框 39"/>
            <p:cNvSpPr txBox="1"/>
            <p:nvPr/>
          </p:nvSpPr>
          <p:spPr>
            <a:xfrm>
              <a:off x="9539561" y="1877060"/>
              <a:ext cx="1872031" cy="623626"/>
            </a:xfrm>
            <a:prstGeom prst="rect">
              <a:avLst/>
            </a:prstGeom>
            <a:noFill/>
          </p:spPr>
          <p:txBody>
            <a:bodyPr wrap="square" rtlCol="0">
              <a:noAutofit/>
            </a:bodyPr>
            <a:lstStyle/>
            <a:p>
              <a:r>
                <a:rPr lang="en-US" altLang="zh-CN" sz="2000" b="1" dirty="0">
                  <a:solidFill>
                    <a:schemeClr val="bg1"/>
                  </a:solidFill>
                  <a:latin typeface="+mn-ea"/>
                </a:rPr>
                <a:t>RabbitMQ</a:t>
              </a:r>
              <a:endParaRPr lang="zh-CN" altLang="en-US" sz="2000" b="1" dirty="0">
                <a:solidFill>
                  <a:schemeClr val="bg1"/>
                </a:solidFill>
                <a:latin typeface="+mn-ea"/>
              </a:endParaRPr>
            </a:p>
          </p:txBody>
        </p:sp>
        <p:sp>
          <p:nvSpPr>
            <p:cNvPr id="2" name="矩形 1"/>
            <p:cNvSpPr/>
            <p:nvPr/>
          </p:nvSpPr>
          <p:spPr>
            <a:xfrm>
              <a:off x="9142164" y="2631574"/>
              <a:ext cx="2342746" cy="1477328"/>
            </a:xfrm>
            <a:prstGeom prst="rect">
              <a:avLst/>
            </a:prstGeom>
          </p:spPr>
          <p:txBody>
            <a:bodyPr wrap="square">
              <a:spAutoFit/>
            </a:bodyPr>
            <a:lstStyle/>
            <a:p>
              <a:pPr algn="ctr"/>
              <a:r>
                <a:rPr lang="zh-CN" altLang="en-US" dirty="0">
                  <a:latin typeface="+mn-ea"/>
                </a:rPr>
                <a:t>使用消息队列中间件，</a:t>
              </a:r>
              <a:endParaRPr lang="en-US" altLang="zh-CN" dirty="0">
                <a:latin typeface="+mn-ea"/>
              </a:endParaRPr>
            </a:p>
            <a:p>
              <a:pPr algn="ctr"/>
              <a:r>
                <a:rPr lang="zh-CN" altLang="en-US" dirty="0">
                  <a:latin typeface="+mn-ea"/>
                </a:rPr>
                <a:t>对并发提交请求有序进行评测，方便系统进一步拓展为多评测机同时评测。</a:t>
              </a:r>
            </a:p>
          </p:txBody>
        </p:sp>
      </p:grpSp>
      <p:grpSp>
        <p:nvGrpSpPr>
          <p:cNvPr id="6" name="组合 5">
            <a:extLst>
              <a:ext uri="{FF2B5EF4-FFF2-40B4-BE49-F238E27FC236}">
                <a16:creationId xmlns:a16="http://schemas.microsoft.com/office/drawing/2014/main" id="{B5647DAA-E096-02A9-A98E-62110A382603}"/>
              </a:ext>
            </a:extLst>
          </p:cNvPr>
          <p:cNvGrpSpPr/>
          <p:nvPr/>
        </p:nvGrpSpPr>
        <p:grpSpPr>
          <a:xfrm>
            <a:off x="6217980" y="2415410"/>
            <a:ext cx="2646014" cy="2216721"/>
            <a:chOff x="393621" y="3982668"/>
            <a:chExt cx="2646014" cy="2216721"/>
          </a:xfrm>
        </p:grpSpPr>
        <p:sp>
          <p:nvSpPr>
            <p:cNvPr id="7" name="矩形 6"/>
            <p:cNvSpPr/>
            <p:nvPr/>
          </p:nvSpPr>
          <p:spPr bwMode="auto">
            <a:xfrm>
              <a:off x="393621" y="3982668"/>
              <a:ext cx="2646014" cy="875692"/>
            </a:xfrm>
            <a:prstGeom prst="rect">
              <a:avLst/>
            </a:prstGeom>
            <a:solidFill>
              <a:srgbClr val="1A53A2"/>
            </a:solidFill>
            <a:ln>
              <a:noFill/>
            </a:ln>
          </p:spPr>
          <p:txBody>
            <a:bodyPr vert="horz" wrap="square" lIns="0" tIns="0" rIns="0" bIns="0" numCol="1" anchor="ctr" anchorCtr="0" compatLnSpc="1">
              <a:noAutofit/>
            </a:bodyPr>
            <a:lstStyle>
              <a:lvl1pPr eaLnBrk="0" fontAlgn="base" hangingPunct="0">
                <a:spcBef>
                  <a:spcPct val="0"/>
                </a:spcBef>
                <a:spcAft>
                  <a:spcPct val="0"/>
                </a:spcAft>
                <a:defRPr>
                  <a:solidFill>
                    <a:schemeClr val="tx1"/>
                  </a:solidFill>
                </a:defRPr>
              </a:lvl1pPr>
              <a:lvl2pPr eaLnBrk="0" fontAlgn="base" hangingPunct="0">
                <a:spcBef>
                  <a:spcPct val="0"/>
                </a:spcBef>
                <a:spcAft>
                  <a:spcPct val="0"/>
                </a:spcAft>
                <a:defRPr>
                  <a:solidFill>
                    <a:schemeClr val="tx1"/>
                  </a:solidFill>
                </a:defRPr>
              </a:lvl2pPr>
              <a:lvl3pPr eaLnBrk="0" fontAlgn="base" hangingPunct="0">
                <a:spcBef>
                  <a:spcPct val="0"/>
                </a:spcBef>
                <a:spcAft>
                  <a:spcPct val="0"/>
                </a:spcAft>
                <a:defRPr>
                  <a:solidFill>
                    <a:schemeClr val="tx1"/>
                  </a:solidFill>
                </a:defRPr>
              </a:lvl3pPr>
              <a:lvl4pPr eaLnBrk="0" fontAlgn="base" hangingPunct="0">
                <a:spcBef>
                  <a:spcPct val="0"/>
                </a:spcBef>
                <a:spcAft>
                  <a:spcPct val="0"/>
                </a:spcAft>
                <a:defRPr>
                  <a:solidFill>
                    <a:schemeClr val="tx1"/>
                  </a:solidFill>
                </a:defRPr>
              </a:lvl4pPr>
              <a:lvl5pPr eaLnBrk="0" fontAlgn="base" hangingPunct="0">
                <a:spcBef>
                  <a:spcPct val="0"/>
                </a:spcBef>
                <a:spcAft>
                  <a:spcPct val="0"/>
                </a:spcAft>
                <a:defRPr>
                  <a:solidFill>
                    <a:schemeClr val="tx1"/>
                  </a:solidFill>
                </a:defRPr>
              </a:lvl5pPr>
              <a:lvl6pPr eaLnBrk="0" fontAlgn="base" hangingPunct="0">
                <a:spcBef>
                  <a:spcPct val="0"/>
                </a:spcBef>
                <a:spcAft>
                  <a:spcPct val="0"/>
                </a:spcAft>
                <a:defRPr>
                  <a:solidFill>
                    <a:schemeClr val="tx1"/>
                  </a:solidFill>
                </a:defRPr>
              </a:lvl6pPr>
              <a:lvl7pPr eaLnBrk="0" fontAlgn="base" hangingPunct="0">
                <a:spcBef>
                  <a:spcPct val="0"/>
                </a:spcBef>
                <a:spcAft>
                  <a:spcPct val="0"/>
                </a:spcAft>
                <a:defRPr>
                  <a:solidFill>
                    <a:schemeClr val="tx1"/>
                  </a:solidFill>
                </a:defRPr>
              </a:lvl7pPr>
              <a:lvl8pPr eaLnBrk="0" fontAlgn="base" hangingPunct="0">
                <a:spcBef>
                  <a:spcPct val="0"/>
                </a:spcBef>
                <a:spcAft>
                  <a:spcPct val="0"/>
                </a:spcAft>
                <a:defRPr>
                  <a:solidFill>
                    <a:schemeClr val="tx1"/>
                  </a:solidFill>
                </a:defRPr>
              </a:lvl8pPr>
              <a:lvl9pPr eaLnBrk="0" fontAlgn="base" hangingPunct="0">
                <a:spcBef>
                  <a:spcPct val="0"/>
                </a:spcBef>
                <a:spcAft>
                  <a:spcPct val="0"/>
                </a:spcAft>
                <a:defRPr>
                  <a:solidFill>
                    <a:schemeClr val="tx1"/>
                  </a:solidFill>
                </a:defRPr>
              </a:lvl9pPr>
            </a:lstStyle>
            <a:p>
              <a:pPr marL="0" marR="0" lvl="0" indent="0" algn="ctr" defTabSz="864235" eaLnBrk="0" fontAlgn="base" latinLnBrk="0" hangingPunct="0">
                <a:lnSpc>
                  <a:spcPct val="100000"/>
                </a:lnSpc>
                <a:spcBef>
                  <a:spcPts val="0"/>
                </a:spcBef>
                <a:spcAft>
                  <a:spcPts val="0"/>
                </a:spcAft>
                <a:buClrTx/>
                <a:buSzTx/>
                <a:buFontTx/>
                <a:buNone/>
                <a:defRPr/>
              </a:pPr>
              <a:endParaRPr kumimoji="0" lang="zh-CN" altLang="zh-CN" sz="2200" i="0" u="none" strike="noStrike" kern="0" cap="none" spc="0" normalizeH="0" baseline="0" noProof="0" dirty="0">
                <a:ln>
                  <a:noFill/>
                </a:ln>
                <a:solidFill>
                  <a:srgbClr val="FFFFFF"/>
                </a:solidFill>
                <a:effectLst/>
                <a:uLnTx/>
                <a:uFillTx/>
                <a:latin typeface="+mn-ea"/>
                <a:cs typeface="+mn-ea"/>
                <a:sym typeface="+mn-lt"/>
              </a:endParaRPr>
            </a:p>
          </p:txBody>
        </p:sp>
        <p:sp>
          <p:nvSpPr>
            <p:cNvPr id="49" name="文本框 48"/>
            <p:cNvSpPr txBox="1"/>
            <p:nvPr/>
          </p:nvSpPr>
          <p:spPr>
            <a:xfrm>
              <a:off x="783144" y="4198242"/>
              <a:ext cx="1822425" cy="500960"/>
            </a:xfrm>
            <a:prstGeom prst="rect">
              <a:avLst/>
            </a:prstGeom>
            <a:noFill/>
          </p:spPr>
          <p:txBody>
            <a:bodyPr wrap="square" rtlCol="0">
              <a:noAutofit/>
            </a:bodyPr>
            <a:lstStyle/>
            <a:p>
              <a:pPr algn="ctr"/>
              <a:r>
                <a:rPr lang="en-US" altLang="zh-CN" sz="2000" b="1" dirty="0">
                  <a:solidFill>
                    <a:schemeClr val="bg1"/>
                  </a:solidFill>
                  <a:latin typeface="+mn-ea"/>
                </a:rPr>
                <a:t>Docker</a:t>
              </a:r>
              <a:endParaRPr lang="zh-CN" altLang="en-US" sz="2000" b="1" dirty="0">
                <a:solidFill>
                  <a:schemeClr val="bg1"/>
                </a:solidFill>
                <a:latin typeface="+mn-ea"/>
              </a:endParaRPr>
            </a:p>
          </p:txBody>
        </p:sp>
        <p:sp>
          <p:nvSpPr>
            <p:cNvPr id="3" name="文本框 2"/>
            <p:cNvSpPr txBox="1"/>
            <p:nvPr userDrawn="1"/>
          </p:nvSpPr>
          <p:spPr>
            <a:xfrm>
              <a:off x="552450" y="4999060"/>
              <a:ext cx="2273961" cy="1200329"/>
            </a:xfrm>
            <a:prstGeom prst="rect">
              <a:avLst/>
            </a:prstGeom>
          </p:spPr>
          <p:txBody>
            <a:bodyPr wrap="square" rtlCol="0">
              <a:spAutoFit/>
            </a:bodyPr>
            <a:lstStyle/>
            <a:p>
              <a:pPr algn="ctr"/>
              <a:r>
                <a:rPr lang="zh-CN" altLang="en-US" dirty="0"/>
                <a:t>在容器中并行地进行用户代码评测，隔绝服务器环境，保证评测公平性。</a:t>
              </a:r>
            </a:p>
          </p:txBody>
        </p:sp>
      </p:gr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Lst>
</file>

<file path=ppt/tags/tag10.xml><?xml version="1.0" encoding="utf-8"?>
<p:tagLst xmlns:a="http://schemas.openxmlformats.org/drawingml/2006/main" xmlns:r="http://schemas.openxmlformats.org/officeDocument/2006/relationships" xmlns:p="http://schemas.openxmlformats.org/presentationml/2006/main">
  <p:tag name="ISLIDE.ICON" val="#149498;"/>
</p:tagLst>
</file>

<file path=ppt/tags/tag11.xml><?xml version="1.0" encoding="utf-8"?>
<p:tagLst xmlns:a="http://schemas.openxmlformats.org/drawingml/2006/main" xmlns:r="http://schemas.openxmlformats.org/officeDocument/2006/relationships" xmlns:p="http://schemas.openxmlformats.org/presentationml/2006/main">
  <p:tag name="ISLIDE.ICON" val="#408182;#408189;#408184;"/>
</p:tagLst>
</file>

<file path=ppt/tags/tag12.xml><?xml version="1.0" encoding="utf-8"?>
<p:tagLst xmlns:a="http://schemas.openxmlformats.org/drawingml/2006/main" xmlns:r="http://schemas.openxmlformats.org/officeDocument/2006/relationships" xmlns:p="http://schemas.openxmlformats.org/presentationml/2006/main">
  <p:tag name="ISLIDE.ICON" val="#408182;#408189;#408184;"/>
</p:tagLst>
</file>

<file path=ppt/tags/tag2.xml><?xml version="1.0" encoding="utf-8"?>
<p:tagLst xmlns:a="http://schemas.openxmlformats.org/drawingml/2006/main" xmlns:r="http://schemas.openxmlformats.org/officeDocument/2006/relationships" xmlns:p="http://schemas.openxmlformats.org/presentationml/2006/main">
  <p:tag name="ISLIDE.ICON" val="#408182;#408189;#408184;"/>
</p:tagLst>
</file>

<file path=ppt/tags/tag3.xml><?xml version="1.0" encoding="utf-8"?>
<p:tagLst xmlns:a="http://schemas.openxmlformats.org/drawingml/2006/main" xmlns:r="http://schemas.openxmlformats.org/officeDocument/2006/relationships" xmlns:p="http://schemas.openxmlformats.org/presentationml/2006/main">
  <p:tag name="ISLIDE.ICON" val="#408182;#408189;#408184;"/>
</p:tagLst>
</file>

<file path=ppt/tags/tag4.xml><?xml version="1.0" encoding="utf-8"?>
<p:tagLst xmlns:a="http://schemas.openxmlformats.org/drawingml/2006/main" xmlns:r="http://schemas.openxmlformats.org/officeDocument/2006/relationships" xmlns:p="http://schemas.openxmlformats.org/presentationml/2006/main">
  <p:tag name="ISLIDE.ICON" val="#408182;#408189;#408184;"/>
</p:tagLst>
</file>

<file path=ppt/tags/tag5.xml><?xml version="1.0" encoding="utf-8"?>
<p:tagLst xmlns:a="http://schemas.openxmlformats.org/drawingml/2006/main" xmlns:r="http://schemas.openxmlformats.org/officeDocument/2006/relationships" xmlns:p="http://schemas.openxmlformats.org/presentationml/2006/main">
  <p:tag name="ISLIDE.ICON" val="#149498;"/>
</p:tagLst>
</file>

<file path=ppt/tags/tag6.xml><?xml version="1.0" encoding="utf-8"?>
<p:tagLst xmlns:a="http://schemas.openxmlformats.org/drawingml/2006/main" xmlns:r="http://schemas.openxmlformats.org/officeDocument/2006/relationships" xmlns:p="http://schemas.openxmlformats.org/presentationml/2006/main">
  <p:tag name="ISLIDE.ICON" val="#149498;"/>
</p:tagLst>
</file>

<file path=ppt/tags/tag7.xml><?xml version="1.0" encoding="utf-8"?>
<p:tagLst xmlns:a="http://schemas.openxmlformats.org/drawingml/2006/main" xmlns:r="http://schemas.openxmlformats.org/officeDocument/2006/relationships" xmlns:p="http://schemas.openxmlformats.org/presentationml/2006/main">
  <p:tag name="ISLIDE.ICON" val="#149498;"/>
</p:tagLst>
</file>

<file path=ppt/tags/tag8.xml><?xml version="1.0" encoding="utf-8"?>
<p:tagLst xmlns:a="http://schemas.openxmlformats.org/drawingml/2006/main" xmlns:r="http://schemas.openxmlformats.org/officeDocument/2006/relationships" xmlns:p="http://schemas.openxmlformats.org/presentationml/2006/main">
  <p:tag name="ISLIDE.ICON" val="#149498;"/>
</p:tagLst>
</file>

<file path=ppt/tags/tag9.xml><?xml version="1.0" encoding="utf-8"?>
<p:tagLst xmlns:a="http://schemas.openxmlformats.org/drawingml/2006/main" xmlns:r="http://schemas.openxmlformats.org/officeDocument/2006/relationships" xmlns:p="http://schemas.openxmlformats.org/presentationml/2006/main">
  <p:tag name="ISLIDE.ICON" val="#149498;"/>
</p:tagLst>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98000">
              <a:schemeClr val="accent1">
                <a:lumMod val="5000"/>
                <a:lumOff val="95000"/>
                <a:alpha val="40000"/>
              </a:schemeClr>
            </a:gs>
            <a:gs pos="3000">
              <a:srgbClr val="FF7C05"/>
            </a:gs>
          </a:gsLst>
          <a:lin ang="540000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2799</TotalTime>
  <Words>799</Words>
  <Application>Microsoft Office PowerPoint</Application>
  <PresentationFormat>宽屏</PresentationFormat>
  <Paragraphs>126</Paragraphs>
  <Slides>19</Slides>
  <Notes>1</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19</vt:i4>
      </vt:variant>
    </vt:vector>
  </HeadingPairs>
  <TitlesOfParts>
    <vt:vector size="27" baseType="lpstr">
      <vt:lpstr>-apple-system</vt:lpstr>
      <vt:lpstr>等线</vt:lpstr>
      <vt:lpstr>微软雅黑</vt:lpstr>
      <vt:lpstr>Arial</vt:lpstr>
      <vt:lpstr>Arial Rounded MT Bold</vt:lpstr>
      <vt:lpstr>Times New Roman</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潘冬远、张娉</dc:creator>
  <cp:lastModifiedBy>张 奕涵</cp:lastModifiedBy>
  <cp:revision>18</cp:revision>
  <dcterms:created xsi:type="dcterms:W3CDTF">2023-06-18T05:03:22Z</dcterms:created>
  <dcterms:modified xsi:type="dcterms:W3CDTF">2023-09-10T06:17:55Z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
  </property>
  <property fmtid="{D5CDD505-2E9C-101B-9397-08002B2CF9AE}" pid="12" name="KSOProductBuildVer">
    <vt:lpwstr>2052-0.0.0.0</vt:lpwstr>
  </property>
</Properties>
</file>